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22"/>
  </p:notesMasterIdLst>
  <p:handoutMasterIdLst>
    <p:handoutMasterId r:id="rId23"/>
  </p:handoutMasterIdLst>
  <p:sldIdLst>
    <p:sldId id="256" r:id="rId3"/>
    <p:sldId id="477" r:id="rId4"/>
    <p:sldId id="484" r:id="rId5"/>
    <p:sldId id="486" r:id="rId6"/>
    <p:sldId id="485" r:id="rId7"/>
    <p:sldId id="388" r:id="rId8"/>
    <p:sldId id="480" r:id="rId9"/>
    <p:sldId id="452" r:id="rId10"/>
    <p:sldId id="461" r:id="rId11"/>
    <p:sldId id="456" r:id="rId12"/>
    <p:sldId id="463" r:id="rId13"/>
    <p:sldId id="457" r:id="rId14"/>
    <p:sldId id="476" r:id="rId15"/>
    <p:sldId id="458" r:id="rId16"/>
    <p:sldId id="478" r:id="rId17"/>
    <p:sldId id="479" r:id="rId18"/>
    <p:sldId id="481" r:id="rId19"/>
    <p:sldId id="482" r:id="rId20"/>
    <p:sldId id="483" r:id="rId21"/>
  </p:sldIdLst>
  <p:sldSz cx="9901238" cy="7021513"/>
  <p:notesSz cx="6858000" cy="9144000"/>
  <p:defaultTextStyle>
    <a:defPPr>
      <a:defRPr lang="en-US"/>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5" algn="l" defTabSz="457078" rtl="0" eaLnBrk="1" latinLnBrk="0" hangingPunct="1">
      <a:defRPr sz="1800" kern="1200">
        <a:solidFill>
          <a:schemeClr val="tx1"/>
        </a:solidFill>
        <a:latin typeface="+mn-lt"/>
        <a:ea typeface="+mn-ea"/>
        <a:cs typeface="+mn-cs"/>
      </a:defRPr>
    </a:lvl3pPr>
    <a:lvl4pPr marL="1371234" algn="l" defTabSz="457078" rtl="0" eaLnBrk="1" latinLnBrk="0" hangingPunct="1">
      <a:defRPr sz="1800" kern="1200">
        <a:solidFill>
          <a:schemeClr val="tx1"/>
        </a:solidFill>
        <a:latin typeface="+mn-lt"/>
        <a:ea typeface="+mn-ea"/>
        <a:cs typeface="+mn-cs"/>
      </a:defRPr>
    </a:lvl4pPr>
    <a:lvl5pPr marL="1828311" algn="l" defTabSz="457078" rtl="0" eaLnBrk="1" latinLnBrk="0" hangingPunct="1">
      <a:defRPr sz="1800" kern="1200">
        <a:solidFill>
          <a:schemeClr val="tx1"/>
        </a:solidFill>
        <a:latin typeface="+mn-lt"/>
        <a:ea typeface="+mn-ea"/>
        <a:cs typeface="+mn-cs"/>
      </a:defRPr>
    </a:lvl5pPr>
    <a:lvl6pPr marL="2285389" algn="l" defTabSz="457078" rtl="0" eaLnBrk="1" latinLnBrk="0" hangingPunct="1">
      <a:defRPr sz="1800" kern="1200">
        <a:solidFill>
          <a:schemeClr val="tx1"/>
        </a:solidFill>
        <a:latin typeface="+mn-lt"/>
        <a:ea typeface="+mn-ea"/>
        <a:cs typeface="+mn-cs"/>
      </a:defRPr>
    </a:lvl6pPr>
    <a:lvl7pPr marL="2742468" algn="l" defTabSz="457078" rtl="0" eaLnBrk="1" latinLnBrk="0" hangingPunct="1">
      <a:defRPr sz="1800" kern="1200">
        <a:solidFill>
          <a:schemeClr val="tx1"/>
        </a:solidFill>
        <a:latin typeface="+mn-lt"/>
        <a:ea typeface="+mn-ea"/>
        <a:cs typeface="+mn-cs"/>
      </a:defRPr>
    </a:lvl7pPr>
    <a:lvl8pPr marL="3199545" algn="l" defTabSz="457078" rtl="0" eaLnBrk="1" latinLnBrk="0" hangingPunct="1">
      <a:defRPr sz="1800" kern="1200">
        <a:solidFill>
          <a:schemeClr val="tx1"/>
        </a:solidFill>
        <a:latin typeface="+mn-lt"/>
        <a:ea typeface="+mn-ea"/>
        <a:cs typeface="+mn-cs"/>
      </a:defRPr>
    </a:lvl8pPr>
    <a:lvl9pPr marL="3656621" algn="l" defTabSz="45707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12">
          <p15:clr>
            <a:srgbClr val="A4A3A4"/>
          </p15:clr>
        </p15:guide>
        <p15:guide id="2" pos="31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k Sari"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2718" autoAdjust="0"/>
  </p:normalViewPr>
  <p:slideViewPr>
    <p:cSldViewPr snapToObjects="1">
      <p:cViewPr>
        <p:scale>
          <a:sx n="73" d="100"/>
          <a:sy n="73" d="100"/>
        </p:scale>
        <p:origin x="-1164" y="-36"/>
      </p:cViewPr>
      <p:guideLst>
        <p:guide orient="horz" pos="2212"/>
        <p:guide pos="311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C05F28-0349-264C-9618-9841DB0256A5}" type="datetimeFigureOut">
              <a:rPr lang="en-US" smtClean="0"/>
              <a:pPr/>
              <a:t>10/22/2014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E24102-2E9C-3D42-BC09-B0F8A89BF1EC}" type="slidenum">
              <a:rPr lang="en-US" smtClean="0"/>
              <a:pPr/>
              <a:t>‹#›</a:t>
            </a:fld>
            <a:endParaRPr lang="en-US" dirty="0"/>
          </a:p>
        </p:txBody>
      </p:sp>
    </p:spTree>
    <p:extLst>
      <p:ext uri="{BB962C8B-B14F-4D97-AF65-F5344CB8AC3E}">
        <p14:creationId xmlns:p14="http://schemas.microsoft.com/office/powerpoint/2010/main" val="2914406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B4AFF-D65A-E84C-AEA1-B431595589DA}" type="datetimeFigureOut">
              <a:rPr lang="en-US" smtClean="0"/>
              <a:pPr/>
              <a:t>10/22/2014</a:t>
            </a:fld>
            <a:endParaRPr lang="en-US" dirty="0"/>
          </a:p>
        </p:txBody>
      </p:sp>
      <p:sp>
        <p:nvSpPr>
          <p:cNvPr id="4" name="Slide Image Placeholder 3"/>
          <p:cNvSpPr>
            <a:spLocks noGrp="1" noRot="1" noChangeAspect="1"/>
          </p:cNvSpPr>
          <p:nvPr>
            <p:ph type="sldImg" idx="2"/>
          </p:nvPr>
        </p:nvSpPr>
        <p:spPr>
          <a:xfrm>
            <a:off x="1012825" y="685800"/>
            <a:ext cx="48323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96E52-D8F5-E946-B7B5-C3D58B9F8975}" type="slidenum">
              <a:rPr lang="en-US" smtClean="0"/>
              <a:pPr/>
              <a:t>‹#›</a:t>
            </a:fld>
            <a:endParaRPr lang="en-US" dirty="0"/>
          </a:p>
        </p:txBody>
      </p:sp>
    </p:spTree>
    <p:extLst>
      <p:ext uri="{BB962C8B-B14F-4D97-AF65-F5344CB8AC3E}">
        <p14:creationId xmlns:p14="http://schemas.microsoft.com/office/powerpoint/2010/main" val="2334931392"/>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5" algn="l" defTabSz="457078" rtl="0" eaLnBrk="1" latinLnBrk="0" hangingPunct="1">
      <a:defRPr sz="1200" kern="1200">
        <a:solidFill>
          <a:schemeClr val="tx1"/>
        </a:solidFill>
        <a:latin typeface="+mn-lt"/>
        <a:ea typeface="+mn-ea"/>
        <a:cs typeface="+mn-cs"/>
      </a:defRPr>
    </a:lvl3pPr>
    <a:lvl4pPr marL="1371234" algn="l" defTabSz="457078" rtl="0" eaLnBrk="1" latinLnBrk="0" hangingPunct="1">
      <a:defRPr sz="1200" kern="1200">
        <a:solidFill>
          <a:schemeClr val="tx1"/>
        </a:solidFill>
        <a:latin typeface="+mn-lt"/>
        <a:ea typeface="+mn-ea"/>
        <a:cs typeface="+mn-cs"/>
      </a:defRPr>
    </a:lvl4pPr>
    <a:lvl5pPr marL="1828311" algn="l" defTabSz="457078" rtl="0" eaLnBrk="1" latinLnBrk="0" hangingPunct="1">
      <a:defRPr sz="1200" kern="1200">
        <a:solidFill>
          <a:schemeClr val="tx1"/>
        </a:solidFill>
        <a:latin typeface="+mn-lt"/>
        <a:ea typeface="+mn-ea"/>
        <a:cs typeface="+mn-cs"/>
      </a:defRPr>
    </a:lvl5pPr>
    <a:lvl6pPr marL="2285389" algn="l" defTabSz="457078" rtl="0" eaLnBrk="1" latinLnBrk="0" hangingPunct="1">
      <a:defRPr sz="1200" kern="1200">
        <a:solidFill>
          <a:schemeClr val="tx1"/>
        </a:solidFill>
        <a:latin typeface="+mn-lt"/>
        <a:ea typeface="+mn-ea"/>
        <a:cs typeface="+mn-cs"/>
      </a:defRPr>
    </a:lvl6pPr>
    <a:lvl7pPr marL="2742468" algn="l" defTabSz="457078" rtl="0" eaLnBrk="1" latinLnBrk="0" hangingPunct="1">
      <a:defRPr sz="1200" kern="1200">
        <a:solidFill>
          <a:schemeClr val="tx1"/>
        </a:solidFill>
        <a:latin typeface="+mn-lt"/>
        <a:ea typeface="+mn-ea"/>
        <a:cs typeface="+mn-cs"/>
      </a:defRPr>
    </a:lvl7pPr>
    <a:lvl8pPr marL="3199545" algn="l" defTabSz="457078" rtl="0" eaLnBrk="1" latinLnBrk="0" hangingPunct="1">
      <a:defRPr sz="1200" kern="1200">
        <a:solidFill>
          <a:schemeClr val="tx1"/>
        </a:solidFill>
        <a:latin typeface="+mn-lt"/>
        <a:ea typeface="+mn-ea"/>
        <a:cs typeface="+mn-cs"/>
      </a:defRPr>
    </a:lvl8pPr>
    <a:lvl9pPr marL="3656621"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FF</a:t>
            </a:r>
          </a:p>
          <a:p>
            <a:endParaRPr lang="tr-TR" dirty="0"/>
          </a:p>
        </p:txBody>
      </p:sp>
      <p:sp>
        <p:nvSpPr>
          <p:cNvPr id="4" name="Slide Number Placeholder 3"/>
          <p:cNvSpPr>
            <a:spLocks noGrp="1"/>
          </p:cNvSpPr>
          <p:nvPr>
            <p:ph type="sldNum" sz="quarter" idx="10"/>
          </p:nvPr>
        </p:nvSpPr>
        <p:spPr/>
        <p:txBody>
          <a:bodyPr/>
          <a:lstStyle/>
          <a:p>
            <a:fld id="{07F96E52-D8F5-E946-B7B5-C3D58B9F8975}" type="slidenum">
              <a:rPr lang="en-US" smtClean="0"/>
              <a:pPr/>
              <a:t>1</a:t>
            </a:fld>
            <a:endParaRPr lang="en-US" dirty="0"/>
          </a:p>
        </p:txBody>
      </p:sp>
    </p:spTree>
    <p:extLst>
      <p:ext uri="{BB962C8B-B14F-4D97-AF65-F5344CB8AC3E}">
        <p14:creationId xmlns:p14="http://schemas.microsoft.com/office/powerpoint/2010/main" val="26999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14</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15</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16</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17</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18</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19</a:t>
            </a:fld>
            <a:endParaRPr lang="en-US" dirty="0"/>
          </a:p>
        </p:txBody>
      </p:sp>
    </p:spTree>
    <p:extLst>
      <p:ext uri="{BB962C8B-B14F-4D97-AF65-F5344CB8AC3E}">
        <p14:creationId xmlns:p14="http://schemas.microsoft.com/office/powerpoint/2010/main" val="397037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6</a:t>
            </a:fld>
            <a:endParaRPr lang="en-US" dirty="0"/>
          </a:p>
        </p:txBody>
      </p:sp>
    </p:spTree>
    <p:extLst>
      <p:ext uri="{BB962C8B-B14F-4D97-AF65-F5344CB8AC3E}">
        <p14:creationId xmlns:p14="http://schemas.microsoft.com/office/powerpoint/2010/main" val="322954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7</a:t>
            </a:fld>
            <a:endParaRPr lang="en-US" dirty="0"/>
          </a:p>
        </p:txBody>
      </p:sp>
    </p:spTree>
    <p:extLst>
      <p:ext uri="{BB962C8B-B14F-4D97-AF65-F5344CB8AC3E}">
        <p14:creationId xmlns:p14="http://schemas.microsoft.com/office/powerpoint/2010/main" val="322954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8</a:t>
            </a:fld>
            <a:endParaRPr lang="en-US" dirty="0"/>
          </a:p>
        </p:txBody>
      </p:sp>
    </p:spTree>
    <p:extLst>
      <p:ext uri="{BB962C8B-B14F-4D97-AF65-F5344CB8AC3E}">
        <p14:creationId xmlns:p14="http://schemas.microsoft.com/office/powerpoint/2010/main" val="46745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9</a:t>
            </a:fld>
            <a:endParaRPr lang="en-US" dirty="0"/>
          </a:p>
        </p:txBody>
      </p:sp>
    </p:spTree>
    <p:extLst>
      <p:ext uri="{BB962C8B-B14F-4D97-AF65-F5344CB8AC3E}">
        <p14:creationId xmlns:p14="http://schemas.microsoft.com/office/powerpoint/2010/main" val="9792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10</a:t>
            </a:fld>
            <a:endParaRPr lang="en-US" dirty="0"/>
          </a:p>
        </p:txBody>
      </p:sp>
    </p:spTree>
    <p:extLst>
      <p:ext uri="{BB962C8B-B14F-4D97-AF65-F5344CB8AC3E}">
        <p14:creationId xmlns:p14="http://schemas.microsoft.com/office/powerpoint/2010/main" val="3361868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11</a:t>
            </a:fld>
            <a:endParaRPr lang="en-US" dirty="0"/>
          </a:p>
        </p:txBody>
      </p:sp>
    </p:spTree>
    <p:extLst>
      <p:ext uri="{BB962C8B-B14F-4D97-AF65-F5344CB8AC3E}">
        <p14:creationId xmlns:p14="http://schemas.microsoft.com/office/powerpoint/2010/main" val="414225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12</a:t>
            </a:fld>
            <a:endParaRPr lang="en-US" dirty="0"/>
          </a:p>
        </p:txBody>
      </p:sp>
    </p:spTree>
    <p:extLst>
      <p:ext uri="{BB962C8B-B14F-4D97-AF65-F5344CB8AC3E}">
        <p14:creationId xmlns:p14="http://schemas.microsoft.com/office/powerpoint/2010/main" val="421395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Ref</a:t>
            </a:r>
            <a:r>
              <a:rPr lang="tr-TR" dirty="0" smtClean="0"/>
              <a:t>: http://static.guim.co.uk/sys-images/Business/Business_competitions/pictures/2011/3/23/1300914816504/Electricity-pylons-007.jpg</a:t>
            </a:r>
            <a:endParaRPr lang="en-US" dirty="0"/>
          </a:p>
        </p:txBody>
      </p:sp>
      <p:sp>
        <p:nvSpPr>
          <p:cNvPr id="4" name="Slayt Numarası Yer Tutucusu 3"/>
          <p:cNvSpPr>
            <a:spLocks noGrp="1"/>
          </p:cNvSpPr>
          <p:nvPr>
            <p:ph type="sldNum" sz="quarter" idx="10"/>
          </p:nvPr>
        </p:nvSpPr>
        <p:spPr/>
        <p:txBody>
          <a:bodyPr/>
          <a:lstStyle/>
          <a:p>
            <a:fld id="{07F96E52-D8F5-E946-B7B5-C3D58B9F8975}" type="slidenum">
              <a:rPr lang="en-US" smtClean="0"/>
              <a:pPr/>
              <a:t>13</a:t>
            </a:fld>
            <a:endParaRPr lang="en-US" dirty="0"/>
          </a:p>
        </p:txBody>
      </p:sp>
    </p:spTree>
    <p:extLst>
      <p:ext uri="{BB962C8B-B14F-4D97-AF65-F5344CB8AC3E}">
        <p14:creationId xmlns:p14="http://schemas.microsoft.com/office/powerpoint/2010/main" val="421395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593" y="2181226"/>
            <a:ext cx="8416052" cy="1505074"/>
          </a:xfrm>
        </p:spPr>
        <p:txBody>
          <a:bodyPr/>
          <a:lstStyle/>
          <a:p>
            <a:r>
              <a:rPr lang="tr-TR" smtClean="0"/>
              <a:t>Click to edit Master title style</a:t>
            </a:r>
            <a:endParaRPr lang="en-US"/>
          </a:p>
        </p:txBody>
      </p:sp>
      <p:sp>
        <p:nvSpPr>
          <p:cNvPr id="3" name="Subtitle 2"/>
          <p:cNvSpPr>
            <a:spLocks noGrp="1"/>
          </p:cNvSpPr>
          <p:nvPr>
            <p:ph type="subTitle" idx="1"/>
          </p:nvPr>
        </p:nvSpPr>
        <p:spPr>
          <a:xfrm>
            <a:off x="1485191" y="3978857"/>
            <a:ext cx="6930867" cy="1794387"/>
          </a:xfrm>
        </p:spPr>
        <p:txBody>
          <a:bodyPr/>
          <a:lstStyle>
            <a:lvl1pPr marL="0" indent="0" algn="ctr">
              <a:buNone/>
              <a:defRPr>
                <a:solidFill>
                  <a:schemeClr val="tx1">
                    <a:tint val="75000"/>
                  </a:schemeClr>
                </a:solidFill>
              </a:defRPr>
            </a:lvl1pPr>
            <a:lvl2pPr marL="457078" indent="0" algn="ctr">
              <a:buNone/>
              <a:defRPr>
                <a:solidFill>
                  <a:schemeClr val="tx1">
                    <a:tint val="75000"/>
                  </a:schemeClr>
                </a:solidFill>
              </a:defRPr>
            </a:lvl2pPr>
            <a:lvl3pPr marL="914155" indent="0" algn="ctr">
              <a:buNone/>
              <a:defRPr>
                <a:solidFill>
                  <a:schemeClr val="tx1">
                    <a:tint val="75000"/>
                  </a:schemeClr>
                </a:solidFill>
              </a:defRPr>
            </a:lvl3pPr>
            <a:lvl4pPr marL="1371234" indent="0" algn="ctr">
              <a:buNone/>
              <a:defRPr>
                <a:solidFill>
                  <a:schemeClr val="tx1">
                    <a:tint val="75000"/>
                  </a:schemeClr>
                </a:solidFill>
              </a:defRPr>
            </a:lvl4pPr>
            <a:lvl5pPr marL="1828311" indent="0" algn="ctr">
              <a:buNone/>
              <a:defRPr>
                <a:solidFill>
                  <a:schemeClr val="tx1">
                    <a:tint val="75000"/>
                  </a:schemeClr>
                </a:solidFill>
              </a:defRPr>
            </a:lvl5pPr>
            <a:lvl6pPr marL="2285389" indent="0" algn="ctr">
              <a:buNone/>
              <a:defRPr>
                <a:solidFill>
                  <a:schemeClr val="tx1">
                    <a:tint val="75000"/>
                  </a:schemeClr>
                </a:solidFill>
              </a:defRPr>
            </a:lvl6pPr>
            <a:lvl7pPr marL="2742468" indent="0" algn="ctr">
              <a:buNone/>
              <a:defRPr>
                <a:solidFill>
                  <a:schemeClr val="tx1">
                    <a:tint val="75000"/>
                  </a:schemeClr>
                </a:solidFill>
              </a:defRPr>
            </a:lvl7pPr>
            <a:lvl8pPr marL="3199545" indent="0" algn="ctr">
              <a:buNone/>
              <a:defRPr>
                <a:solidFill>
                  <a:schemeClr val="tx1">
                    <a:tint val="75000"/>
                  </a:schemeClr>
                </a:solidFill>
              </a:defRPr>
            </a:lvl8pPr>
            <a:lvl9pPr marL="3656621"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7DD82C24-734D-4754-B1F8-BB43CD5C96B2}" type="datetime1">
              <a:rPr lang="en-US" smtClean="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9BE7C-32E8-9248-A279-C8CE10720F8A}" type="slidenum">
              <a:rPr lang="en-US" smtClean="0"/>
              <a:pPr/>
              <a:t>‹#›</a:t>
            </a:fld>
            <a:endParaRPr lang="en-US" dirty="0"/>
          </a:p>
        </p:txBody>
      </p:sp>
      <p:sp>
        <p:nvSpPr>
          <p:cNvPr id="7"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2C3ECE76-CA90-4B96-B0C5-0169AE7208EF}" type="datetime1">
              <a:rPr lang="en-US" smtClean="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9BE7C-32E8-9248-A279-C8CE10720F8A}" type="slidenum">
              <a:rPr lang="en-US" smtClean="0"/>
              <a:pPr/>
              <a:t>‹#›</a:t>
            </a:fld>
            <a:endParaRPr lang="en-US" dirty="0"/>
          </a:p>
        </p:txBody>
      </p:sp>
      <p:sp>
        <p:nvSpPr>
          <p:cNvPr id="7"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8402" y="281191"/>
            <a:ext cx="2227779" cy="5991041"/>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95063" y="281191"/>
            <a:ext cx="6518315" cy="5991041"/>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7D3582D-41B1-4C28-AC6D-19700EA6083F}" type="datetime1">
              <a:rPr lang="en-US" smtClean="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9BE7C-32E8-9248-A279-C8CE10720F8A}" type="slidenum">
              <a:rPr lang="en-US" smtClean="0"/>
              <a:pPr/>
              <a:t>‹#›</a:t>
            </a:fld>
            <a:endParaRPr lang="en-US" dirty="0"/>
          </a:p>
        </p:txBody>
      </p:sp>
      <p:sp>
        <p:nvSpPr>
          <p:cNvPr id="7"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8194" y="1482321"/>
            <a:ext cx="7169267" cy="3408967"/>
          </a:xfrm>
        </p:spPr>
        <p:txBody>
          <a:bodyPr anchor="b"/>
          <a:lstStyle>
            <a:lvl1pPr>
              <a:defRPr sz="7371"/>
            </a:lvl1pPr>
          </a:lstStyle>
          <a:p>
            <a:r>
              <a:rPr lang="en-US" smtClean="0"/>
              <a:t>Click to edit Master title style</a:t>
            </a:r>
            <a:endParaRPr lang="en-US" dirty="0"/>
          </a:p>
        </p:txBody>
      </p:sp>
      <p:sp>
        <p:nvSpPr>
          <p:cNvPr id="3" name="Subtitle 2"/>
          <p:cNvSpPr>
            <a:spLocks noGrp="1"/>
          </p:cNvSpPr>
          <p:nvPr>
            <p:ph type="subTitle" idx="1"/>
          </p:nvPr>
        </p:nvSpPr>
        <p:spPr>
          <a:xfrm>
            <a:off x="938194" y="4891285"/>
            <a:ext cx="7169267" cy="881959"/>
          </a:xfrm>
        </p:spPr>
        <p:txBody>
          <a:bodyPr anchor="t"/>
          <a:lstStyle>
            <a:lvl1pPr marL="0" indent="0" algn="l">
              <a:buNone/>
              <a:defRPr cap="all">
                <a:solidFill>
                  <a:schemeClr val="accent1"/>
                </a:solidFill>
              </a:defRPr>
            </a:lvl1pPr>
            <a:lvl2pPr marL="468081" indent="0" algn="ctr">
              <a:buNone/>
              <a:defRPr>
                <a:solidFill>
                  <a:schemeClr val="tx1">
                    <a:tint val="75000"/>
                  </a:schemeClr>
                </a:solidFill>
              </a:defRPr>
            </a:lvl2pPr>
            <a:lvl3pPr marL="936163" indent="0" algn="ctr">
              <a:buNone/>
              <a:defRPr>
                <a:solidFill>
                  <a:schemeClr val="tx1">
                    <a:tint val="75000"/>
                  </a:schemeClr>
                </a:solidFill>
              </a:defRPr>
            </a:lvl3pPr>
            <a:lvl4pPr marL="1404244" indent="0" algn="ctr">
              <a:buNone/>
              <a:defRPr>
                <a:solidFill>
                  <a:schemeClr val="tx1">
                    <a:tint val="75000"/>
                  </a:schemeClr>
                </a:solidFill>
              </a:defRPr>
            </a:lvl4pPr>
            <a:lvl5pPr marL="1872325" indent="0" algn="ctr">
              <a:buNone/>
              <a:defRPr>
                <a:solidFill>
                  <a:schemeClr val="tx1">
                    <a:tint val="75000"/>
                  </a:schemeClr>
                </a:solidFill>
              </a:defRPr>
            </a:lvl5pPr>
            <a:lvl6pPr marL="2340407" indent="0" algn="ctr">
              <a:buNone/>
              <a:defRPr>
                <a:solidFill>
                  <a:schemeClr val="tx1">
                    <a:tint val="75000"/>
                  </a:schemeClr>
                </a:solidFill>
              </a:defRPr>
            </a:lvl6pPr>
            <a:lvl7pPr marL="2808488" indent="0" algn="ctr">
              <a:buNone/>
              <a:defRPr>
                <a:solidFill>
                  <a:schemeClr val="tx1">
                    <a:tint val="75000"/>
                  </a:schemeClr>
                </a:solidFill>
              </a:defRPr>
            </a:lvl7pPr>
            <a:lvl8pPr marL="3276570" indent="0" algn="ctr">
              <a:buNone/>
              <a:defRPr>
                <a:solidFill>
                  <a:schemeClr val="tx1">
                    <a:tint val="75000"/>
                  </a:schemeClr>
                </a:solidFill>
              </a:defRPr>
            </a:lvl8pPr>
            <a:lvl9pPr marL="3744651"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D82C24-734D-4754-B1F8-BB43CD5C96B2}"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90730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EDC161-43B3-4CD1-8B1D-3932252DEDB6}"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tr-TR" smtClean="0">
                <a:solidFill>
                  <a:prstClr val="black">
                    <a:tint val="75000"/>
                  </a:prstClr>
                </a:solidFill>
              </a:rPr>
              <a:t> Slayt </a:t>
            </a:r>
            <a:fld id="{8A59BE7C-32E8-9248-A279-C8CE10720F8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53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8196" y="2929966"/>
            <a:ext cx="7169266" cy="1961321"/>
          </a:xfrm>
        </p:spPr>
        <p:txBody>
          <a:bodyPr anchor="b"/>
          <a:lstStyle>
            <a:lvl1pPr algn="l">
              <a:defRPr sz="409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194" y="4891287"/>
            <a:ext cx="7169267" cy="880914"/>
          </a:xfrm>
        </p:spPr>
        <p:txBody>
          <a:bodyPr anchor="t"/>
          <a:lstStyle>
            <a:lvl1pPr marL="0" indent="0" algn="l">
              <a:buNone/>
              <a:defRPr sz="2048" cap="all">
                <a:solidFill>
                  <a:schemeClr val="accent1"/>
                </a:solidFill>
              </a:defRPr>
            </a:lvl1pPr>
            <a:lvl2pPr marL="468081" indent="0">
              <a:buNone/>
              <a:defRPr sz="1843">
                <a:solidFill>
                  <a:schemeClr val="tx1">
                    <a:tint val="75000"/>
                  </a:schemeClr>
                </a:solidFill>
              </a:defRPr>
            </a:lvl2pPr>
            <a:lvl3pPr marL="936163" indent="0">
              <a:buNone/>
              <a:defRPr sz="1638">
                <a:solidFill>
                  <a:schemeClr val="tx1">
                    <a:tint val="75000"/>
                  </a:schemeClr>
                </a:solidFill>
              </a:defRPr>
            </a:lvl3pPr>
            <a:lvl4pPr marL="1404244" indent="0">
              <a:buNone/>
              <a:defRPr sz="1433">
                <a:solidFill>
                  <a:schemeClr val="tx1">
                    <a:tint val="75000"/>
                  </a:schemeClr>
                </a:solidFill>
              </a:defRPr>
            </a:lvl4pPr>
            <a:lvl5pPr marL="1872325" indent="0">
              <a:buNone/>
              <a:defRPr sz="1433">
                <a:solidFill>
                  <a:schemeClr val="tx1">
                    <a:tint val="75000"/>
                  </a:schemeClr>
                </a:solidFill>
              </a:defRPr>
            </a:lvl5pPr>
            <a:lvl6pPr marL="2340407" indent="0">
              <a:buNone/>
              <a:defRPr sz="1433">
                <a:solidFill>
                  <a:schemeClr val="tx1">
                    <a:tint val="75000"/>
                  </a:schemeClr>
                </a:solidFill>
              </a:defRPr>
            </a:lvl6pPr>
            <a:lvl7pPr marL="2808488" indent="0">
              <a:buNone/>
              <a:defRPr sz="1433">
                <a:solidFill>
                  <a:schemeClr val="tx1">
                    <a:tint val="75000"/>
                  </a:schemeClr>
                </a:solidFill>
              </a:defRPr>
            </a:lvl7pPr>
            <a:lvl8pPr marL="3276570" indent="0">
              <a:buNone/>
              <a:defRPr sz="1433">
                <a:solidFill>
                  <a:schemeClr val="tx1">
                    <a:tint val="75000"/>
                  </a:schemeClr>
                </a:solidFill>
              </a:defRPr>
            </a:lvl8pPr>
            <a:lvl9pPr marL="3744651" indent="0">
              <a:buNone/>
              <a:defRPr sz="14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44700-0F70-4711-8F5F-F8CD4B5FDC4C}"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4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6245" y="2109706"/>
            <a:ext cx="3571238" cy="4295801"/>
          </a:xfrm>
        </p:spPr>
        <p:txBody>
          <a:bodyPr>
            <a:normAutofit/>
          </a:bodyPr>
          <a:lstStyle>
            <a:lvl1pPr>
              <a:defRPr sz="1843"/>
            </a:lvl1pPr>
            <a:lvl2pPr>
              <a:defRPr sz="1638"/>
            </a:lvl2pPr>
            <a:lvl3pPr>
              <a:defRPr sz="1433"/>
            </a:lvl3pPr>
            <a:lvl4pPr>
              <a:defRPr sz="1229"/>
            </a:lvl4pPr>
            <a:lvl5pPr>
              <a:defRPr sz="1229"/>
            </a:lvl5pPr>
            <a:lvl6pPr>
              <a:defRPr sz="1229"/>
            </a:lvl6pPr>
            <a:lvl7pPr>
              <a:defRPr sz="1229"/>
            </a:lvl7pPr>
            <a:lvl8pPr>
              <a:defRPr sz="1229"/>
            </a:lvl8pPr>
            <a:lvl9pPr>
              <a:defRPr sz="12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3264" y="2105116"/>
            <a:ext cx="3571240" cy="4300390"/>
          </a:xfrm>
        </p:spPr>
        <p:txBody>
          <a:bodyPr>
            <a:normAutofit/>
          </a:bodyPr>
          <a:lstStyle>
            <a:lvl1pPr>
              <a:defRPr sz="1843"/>
            </a:lvl1pPr>
            <a:lvl2pPr>
              <a:defRPr sz="1638"/>
            </a:lvl2pPr>
            <a:lvl3pPr>
              <a:defRPr sz="1433"/>
            </a:lvl3pPr>
            <a:lvl4pPr>
              <a:defRPr sz="1229"/>
            </a:lvl4pPr>
            <a:lvl5pPr>
              <a:defRPr sz="1229"/>
            </a:lvl5pPr>
            <a:lvl6pPr>
              <a:defRPr sz="1229"/>
            </a:lvl6pPr>
            <a:lvl7pPr>
              <a:defRPr sz="1229"/>
            </a:lvl7pPr>
            <a:lvl8pPr>
              <a:defRPr sz="1229"/>
            </a:lvl8pPr>
            <a:lvl9pPr>
              <a:defRPr sz="12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439A3-191F-4CDA-BDDE-CBE236BFE116}" type="datetime1">
              <a:rPr lang="en-US" smtClean="0">
                <a:solidFill>
                  <a:prstClr val="black">
                    <a:tint val="75000"/>
                  </a:prstClr>
                </a:solidFill>
              </a:rPr>
              <a:pPr/>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8"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04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96244" y="1950420"/>
            <a:ext cx="3571237"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4" name="Content Placeholder 3"/>
          <p:cNvSpPr>
            <a:spLocks noGrp="1"/>
          </p:cNvSpPr>
          <p:nvPr>
            <p:ph sz="half" idx="2"/>
          </p:nvPr>
        </p:nvSpPr>
        <p:spPr>
          <a:xfrm>
            <a:off x="896245" y="2574555"/>
            <a:ext cx="3571238" cy="3830951"/>
          </a:xfrm>
        </p:spPr>
        <p:txBody>
          <a:bodyPr>
            <a:normAutofit/>
          </a:bodyPr>
          <a:lstStyle>
            <a:lvl1pPr>
              <a:defRPr sz="1843"/>
            </a:lvl1pPr>
            <a:lvl2pPr>
              <a:defRPr sz="1638"/>
            </a:lvl2pPr>
            <a:lvl3pPr>
              <a:defRPr sz="1433"/>
            </a:lvl3pPr>
            <a:lvl4pPr>
              <a:defRPr sz="1229"/>
            </a:lvl4pPr>
            <a:lvl5pPr>
              <a:defRPr sz="1229"/>
            </a:lvl5pPr>
            <a:lvl6pPr>
              <a:defRPr sz="1229"/>
            </a:lvl6pPr>
            <a:lvl7pPr>
              <a:defRPr sz="1229"/>
            </a:lvl7pPr>
            <a:lvl8pPr>
              <a:defRPr sz="1229"/>
            </a:lvl8pPr>
            <a:lvl9pPr>
              <a:defRPr sz="12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3265" y="1950420"/>
            <a:ext cx="3571238"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6" name="Content Placeholder 5"/>
          <p:cNvSpPr>
            <a:spLocks noGrp="1"/>
          </p:cNvSpPr>
          <p:nvPr>
            <p:ph sz="quarter" idx="4"/>
          </p:nvPr>
        </p:nvSpPr>
        <p:spPr>
          <a:xfrm>
            <a:off x="4593265" y="2574555"/>
            <a:ext cx="3571238" cy="3830951"/>
          </a:xfrm>
        </p:spPr>
        <p:txBody>
          <a:bodyPr>
            <a:normAutofit/>
          </a:bodyPr>
          <a:lstStyle>
            <a:lvl1pPr>
              <a:defRPr sz="1843"/>
            </a:lvl1pPr>
            <a:lvl2pPr>
              <a:defRPr sz="1638"/>
            </a:lvl2pPr>
            <a:lvl3pPr>
              <a:defRPr sz="1433"/>
            </a:lvl3pPr>
            <a:lvl4pPr>
              <a:defRPr sz="1229"/>
            </a:lvl4pPr>
            <a:lvl5pPr>
              <a:defRPr sz="1229"/>
            </a:lvl5pPr>
            <a:lvl6pPr>
              <a:defRPr sz="1229"/>
            </a:lvl6pPr>
            <a:lvl7pPr>
              <a:defRPr sz="1229"/>
            </a:lvl7pPr>
            <a:lvl8pPr>
              <a:defRPr sz="1229"/>
            </a:lvl8pPr>
            <a:lvl9pPr>
              <a:defRPr sz="12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465C0-F8D2-47FA-9883-BC172D916797}" type="datetime1">
              <a:rPr lang="en-US" smtClean="0">
                <a:solidFill>
                  <a:prstClr val="black">
                    <a:tint val="75000"/>
                  </a:prstClr>
                </a:solidFill>
              </a:rPr>
              <a:pPr/>
              <a:t>10/22/2014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10"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649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63335A2-5671-4EED-9F02-FE6D092DCD43}"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8"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156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C1F001-9CEE-46E6-91C2-C42FE6280B44}"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8"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01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193" y="1482320"/>
            <a:ext cx="2762755" cy="1482319"/>
          </a:xfrm>
        </p:spPr>
        <p:txBody>
          <a:bodyPr anchor="b"/>
          <a:lstStyle>
            <a:lvl1pPr algn="l">
              <a:defRPr sz="2457" b="0"/>
            </a:lvl1pPr>
          </a:lstStyle>
          <a:p>
            <a:r>
              <a:rPr lang="en-US" smtClean="0"/>
              <a:t>Click to edit Master title style</a:t>
            </a:r>
            <a:endParaRPr lang="en-US" dirty="0"/>
          </a:p>
        </p:txBody>
      </p:sp>
      <p:sp>
        <p:nvSpPr>
          <p:cNvPr id="3" name="Content Placeholder 2"/>
          <p:cNvSpPr>
            <a:spLocks noGrp="1"/>
          </p:cNvSpPr>
          <p:nvPr>
            <p:ph idx="1"/>
          </p:nvPr>
        </p:nvSpPr>
        <p:spPr>
          <a:xfrm>
            <a:off x="3886645" y="1482319"/>
            <a:ext cx="4220817" cy="4681009"/>
          </a:xfrm>
        </p:spPr>
        <p:txBody>
          <a:bodyPr anchor="ctr">
            <a:normAutofit/>
          </a:bodyPr>
          <a:lstStyle>
            <a:lvl1pPr>
              <a:defRPr sz="2048"/>
            </a:lvl1pPr>
            <a:lvl2pPr>
              <a:defRPr sz="1843"/>
            </a:lvl2pPr>
            <a:lvl3pPr>
              <a:defRPr sz="1638"/>
            </a:lvl3pPr>
            <a:lvl4pPr>
              <a:defRPr sz="1433"/>
            </a:lvl4pPr>
            <a:lvl5pPr>
              <a:defRPr sz="1433"/>
            </a:lvl5pPr>
            <a:lvl6pPr>
              <a:defRPr sz="1433"/>
            </a:lvl6pPr>
            <a:lvl7pPr>
              <a:defRPr sz="1433"/>
            </a:lvl7pPr>
            <a:lvl8pPr>
              <a:defRPr sz="1433"/>
            </a:lvl8pPr>
            <a:lvl9pPr>
              <a:defRPr sz="14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38193" y="3203892"/>
            <a:ext cx="2762755" cy="2964638"/>
          </a:xfrm>
        </p:spPr>
        <p:txBody>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A766734-EF3D-47CF-A033-11C5BB8E1FC9}"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5"/>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6"/>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8"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4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FEDC161-43B3-4CD1-8B1D-3932252DEDB6}" type="datetime1">
              <a:rPr lang="en-US" smtClean="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90949" y="1451443"/>
            <a:ext cx="2310289" cy="373831"/>
          </a:xfrm>
        </p:spPr>
        <p:txBody>
          <a:bodyPr/>
          <a:lstStyle/>
          <a:p>
            <a:r>
              <a:rPr lang="tr-TR" dirty="0" smtClean="0"/>
              <a:t> Slayt </a:t>
            </a:r>
            <a:fld id="{8A59BE7C-32E8-9248-A279-C8CE10720F8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7343" y="1898401"/>
            <a:ext cx="4137074" cy="1612356"/>
          </a:xfrm>
        </p:spPr>
        <p:txBody>
          <a:bodyPr anchor="b">
            <a:normAutofit/>
          </a:bodyPr>
          <a:lstStyle>
            <a:lvl1pPr algn="l">
              <a:defRPr sz="3686"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5262" y="1170252"/>
            <a:ext cx="2599752" cy="468100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8"/>
            </a:lvl1pPr>
            <a:lvl2pPr marL="468081" indent="0">
              <a:buNone/>
              <a:defRPr sz="1638"/>
            </a:lvl2pPr>
            <a:lvl3pPr marL="936163" indent="0">
              <a:buNone/>
              <a:defRPr sz="1638"/>
            </a:lvl3pPr>
            <a:lvl4pPr marL="1404244" indent="0">
              <a:buNone/>
              <a:defRPr sz="1638"/>
            </a:lvl4pPr>
            <a:lvl5pPr marL="1872325" indent="0">
              <a:buNone/>
              <a:defRPr sz="1638"/>
            </a:lvl5pPr>
            <a:lvl6pPr marL="2340407" indent="0">
              <a:buNone/>
              <a:defRPr sz="1638"/>
            </a:lvl6pPr>
            <a:lvl7pPr marL="2808488" indent="0">
              <a:buNone/>
              <a:defRPr sz="1638"/>
            </a:lvl7pPr>
            <a:lvl8pPr marL="3276570" indent="0">
              <a:buNone/>
              <a:defRPr sz="1638"/>
            </a:lvl8pPr>
            <a:lvl9pPr marL="3744651" indent="0">
              <a:buNone/>
              <a:defRPr sz="1638"/>
            </a:lvl9pPr>
          </a:lstStyle>
          <a:p>
            <a:r>
              <a:rPr lang="en-US" smtClean="0"/>
              <a:t>Click icon to add picture</a:t>
            </a:r>
            <a:endParaRPr lang="en-US" dirty="0"/>
          </a:p>
        </p:txBody>
      </p:sp>
      <p:sp>
        <p:nvSpPr>
          <p:cNvPr id="4" name="Text Placeholder 3"/>
          <p:cNvSpPr>
            <a:spLocks noGrp="1"/>
          </p:cNvSpPr>
          <p:nvPr>
            <p:ph type="body" sz="half" idx="2"/>
          </p:nvPr>
        </p:nvSpPr>
        <p:spPr>
          <a:xfrm>
            <a:off x="938193" y="3744807"/>
            <a:ext cx="4130635" cy="1404303"/>
          </a:xfrm>
        </p:spPr>
        <p:txBody>
          <a:bodyPr>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7A257-5700-4FCA-8870-514CFDFE7900}" type="datetime1">
              <a:rPr lang="en-US" smtClean="0">
                <a:solidFill>
                  <a:prstClr val="black">
                    <a:tint val="75000"/>
                  </a:prstClr>
                </a:solidFill>
              </a:rPr>
              <a:pPr/>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8"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949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196" y="4915046"/>
            <a:ext cx="7169266" cy="580251"/>
          </a:xfrm>
        </p:spPr>
        <p:txBody>
          <a:bodyPr anchor="b">
            <a:normAutofit/>
          </a:bodyPr>
          <a:lstStyle>
            <a:lvl1pPr algn="l">
              <a:defRPr sz="245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8194" y="702151"/>
            <a:ext cx="7169267" cy="372746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8"/>
            </a:lvl1pPr>
            <a:lvl2pPr marL="468081" indent="0">
              <a:buNone/>
              <a:defRPr sz="1638"/>
            </a:lvl2pPr>
            <a:lvl3pPr marL="936163" indent="0">
              <a:buNone/>
              <a:defRPr sz="1638"/>
            </a:lvl3pPr>
            <a:lvl4pPr marL="1404244" indent="0">
              <a:buNone/>
              <a:defRPr sz="1638"/>
            </a:lvl4pPr>
            <a:lvl5pPr marL="1872325" indent="0">
              <a:buNone/>
              <a:defRPr sz="1638"/>
            </a:lvl5pPr>
            <a:lvl6pPr marL="2340407" indent="0">
              <a:buNone/>
              <a:defRPr sz="1638"/>
            </a:lvl6pPr>
            <a:lvl7pPr marL="2808488" indent="0">
              <a:buNone/>
              <a:defRPr sz="1638"/>
            </a:lvl7pPr>
            <a:lvl8pPr marL="3276570" indent="0">
              <a:buNone/>
              <a:defRPr sz="1638"/>
            </a:lvl8pPr>
            <a:lvl9pPr marL="3744651" indent="0">
              <a:buNone/>
              <a:defRPr sz="1638"/>
            </a:lvl9pPr>
          </a:lstStyle>
          <a:p>
            <a:r>
              <a:rPr lang="en-US" smtClean="0"/>
              <a:t>Click icon to add picture</a:t>
            </a:r>
            <a:endParaRPr lang="en-US" dirty="0"/>
          </a:p>
        </p:txBody>
      </p:sp>
      <p:sp>
        <p:nvSpPr>
          <p:cNvPr id="4" name="Text Placeholder 3"/>
          <p:cNvSpPr>
            <a:spLocks noGrp="1"/>
          </p:cNvSpPr>
          <p:nvPr>
            <p:ph type="body" sz="half" idx="2"/>
          </p:nvPr>
        </p:nvSpPr>
        <p:spPr>
          <a:xfrm>
            <a:off x="938195" y="5495297"/>
            <a:ext cx="7169265" cy="505483"/>
          </a:xfrm>
        </p:spPr>
        <p:txBody>
          <a:bodyPr>
            <a:normAutofit/>
          </a:bodyPr>
          <a:lstStyle>
            <a:lvl1pPr marL="0" indent="0">
              <a:buNone/>
              <a:defRPr sz="1229"/>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54949654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8194" y="1482319"/>
            <a:ext cx="7169267" cy="2028437"/>
          </a:xfrm>
        </p:spPr>
        <p:txBody>
          <a:bodyPr/>
          <a:lstStyle>
            <a:lvl1pPr>
              <a:defRPr sz="4914"/>
            </a:lvl1pPr>
          </a:lstStyle>
          <a:p>
            <a:r>
              <a:rPr lang="en-US" smtClean="0"/>
              <a:t>Click to edit Master title style</a:t>
            </a:r>
            <a:endParaRPr lang="en-US" dirty="0"/>
          </a:p>
        </p:txBody>
      </p:sp>
      <p:sp>
        <p:nvSpPr>
          <p:cNvPr id="8" name="Text Placeholder 3"/>
          <p:cNvSpPr>
            <a:spLocks noGrp="1"/>
          </p:cNvSpPr>
          <p:nvPr>
            <p:ph type="body" sz="half" idx="2"/>
          </p:nvPr>
        </p:nvSpPr>
        <p:spPr>
          <a:xfrm>
            <a:off x="938194" y="3744807"/>
            <a:ext cx="7169267" cy="2418521"/>
          </a:xfrm>
        </p:spPr>
        <p:txBody>
          <a:bodyPr anchor="ctr">
            <a:normAutofit/>
          </a:bodyPr>
          <a:lstStyle>
            <a:lvl1pPr marL="0" indent="0">
              <a:buNone/>
              <a:defRPr sz="184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25200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9245" y="1482320"/>
            <a:ext cx="6498011" cy="2378769"/>
          </a:xfrm>
        </p:spPr>
        <p:txBody>
          <a:bodyPr/>
          <a:lstStyle>
            <a:lvl1pPr>
              <a:defRPr sz="4914"/>
            </a:lvl1pPr>
          </a:lstStyle>
          <a:p>
            <a:r>
              <a:rPr lang="en-US" smtClean="0"/>
              <a:t>Click to edit Master title style</a:t>
            </a:r>
            <a:endParaRPr lang="en-US" dirty="0"/>
          </a:p>
        </p:txBody>
      </p:sp>
      <p:sp>
        <p:nvSpPr>
          <p:cNvPr id="14" name="Text Placeholder 3"/>
          <p:cNvSpPr>
            <a:spLocks noGrp="1"/>
          </p:cNvSpPr>
          <p:nvPr>
            <p:ph type="body" sz="half" idx="13"/>
          </p:nvPr>
        </p:nvSpPr>
        <p:spPr>
          <a:xfrm>
            <a:off x="1568104" y="3861089"/>
            <a:ext cx="5999663" cy="350332"/>
          </a:xfrm>
        </p:spPr>
        <p:txBody>
          <a:bodyPr anchor="t">
            <a:normAutofit/>
          </a:bodyPr>
          <a:lstStyle>
            <a:lvl1pPr marL="0" indent="0">
              <a:buNone/>
              <a:defRPr lang="en-US" sz="1433" b="0" i="0" kern="1200" cap="small" dirty="0">
                <a:solidFill>
                  <a:schemeClr val="accent1"/>
                </a:solidFill>
                <a:latin typeface="+mj-lt"/>
                <a:ea typeface="+mj-ea"/>
                <a:cs typeface="+mj-cs"/>
              </a:defRPr>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10" name="Text Placeholder 3"/>
          <p:cNvSpPr>
            <a:spLocks noGrp="1"/>
          </p:cNvSpPr>
          <p:nvPr>
            <p:ph type="body" sz="half" idx="2"/>
          </p:nvPr>
        </p:nvSpPr>
        <p:spPr>
          <a:xfrm>
            <a:off x="938194" y="4454388"/>
            <a:ext cx="7169267" cy="1716370"/>
          </a:xfrm>
        </p:spPr>
        <p:txBody>
          <a:bodyPr anchor="ctr">
            <a:normAutofit/>
          </a:bodyPr>
          <a:lstStyle>
            <a:lvl1pPr marL="0" indent="0">
              <a:buNone/>
              <a:defRPr sz="184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
        <p:nvSpPr>
          <p:cNvPr id="11" name="TextBox 10"/>
          <p:cNvSpPr txBox="1"/>
          <p:nvPr/>
        </p:nvSpPr>
        <p:spPr>
          <a:xfrm>
            <a:off x="729705" y="994410"/>
            <a:ext cx="651410" cy="206242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490" dirty="0"/>
              <a:t>“</a:t>
            </a:r>
          </a:p>
        </p:txBody>
      </p:sp>
      <p:sp>
        <p:nvSpPr>
          <p:cNvPr id="13" name="TextBox 12"/>
          <p:cNvSpPr txBox="1"/>
          <p:nvPr/>
        </p:nvSpPr>
        <p:spPr>
          <a:xfrm>
            <a:off x="7579353" y="2676106"/>
            <a:ext cx="651410" cy="206242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490" dirty="0"/>
              <a:t>”</a:t>
            </a:r>
          </a:p>
        </p:txBody>
      </p:sp>
    </p:spTree>
    <p:extLst>
      <p:ext uri="{BB962C8B-B14F-4D97-AF65-F5344CB8AC3E}">
        <p14:creationId xmlns:p14="http://schemas.microsoft.com/office/powerpoint/2010/main" val="305459838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8194" y="3198690"/>
            <a:ext cx="7169267" cy="1692596"/>
          </a:xfrm>
        </p:spPr>
        <p:txBody>
          <a:bodyPr anchor="b"/>
          <a:lstStyle>
            <a:lvl1pPr algn="l">
              <a:defRPr sz="4095"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38194" y="4891287"/>
            <a:ext cx="7169267" cy="880914"/>
          </a:xfrm>
        </p:spPr>
        <p:txBody>
          <a:bodyPr anchor="t"/>
          <a:lstStyle>
            <a:lvl1pPr marL="0" indent="0" algn="l">
              <a:buNone/>
              <a:defRPr sz="2048" cap="none">
                <a:solidFill>
                  <a:schemeClr val="accent1"/>
                </a:solidFill>
              </a:defRPr>
            </a:lvl1pPr>
            <a:lvl2pPr marL="468081" indent="0">
              <a:buNone/>
              <a:defRPr sz="1843">
                <a:solidFill>
                  <a:schemeClr val="tx1">
                    <a:tint val="75000"/>
                  </a:schemeClr>
                </a:solidFill>
              </a:defRPr>
            </a:lvl2pPr>
            <a:lvl3pPr marL="936163" indent="0">
              <a:buNone/>
              <a:defRPr sz="1638">
                <a:solidFill>
                  <a:schemeClr val="tx1">
                    <a:tint val="75000"/>
                  </a:schemeClr>
                </a:solidFill>
              </a:defRPr>
            </a:lvl3pPr>
            <a:lvl4pPr marL="1404244" indent="0">
              <a:buNone/>
              <a:defRPr sz="1433">
                <a:solidFill>
                  <a:schemeClr val="tx1">
                    <a:tint val="75000"/>
                  </a:schemeClr>
                </a:solidFill>
              </a:defRPr>
            </a:lvl4pPr>
            <a:lvl5pPr marL="1872325" indent="0">
              <a:buNone/>
              <a:defRPr sz="1433">
                <a:solidFill>
                  <a:schemeClr val="tx1">
                    <a:tint val="75000"/>
                  </a:schemeClr>
                </a:solidFill>
              </a:defRPr>
            </a:lvl5pPr>
            <a:lvl6pPr marL="2340407" indent="0">
              <a:buNone/>
              <a:defRPr sz="1433">
                <a:solidFill>
                  <a:schemeClr val="tx1">
                    <a:tint val="75000"/>
                  </a:schemeClr>
                </a:solidFill>
              </a:defRPr>
            </a:lvl6pPr>
            <a:lvl7pPr marL="2808488" indent="0">
              <a:buNone/>
              <a:defRPr sz="1433">
                <a:solidFill>
                  <a:schemeClr val="tx1">
                    <a:tint val="75000"/>
                  </a:schemeClr>
                </a:solidFill>
              </a:defRPr>
            </a:lvl7pPr>
            <a:lvl8pPr marL="3276570" indent="0">
              <a:buNone/>
              <a:defRPr sz="1433">
                <a:solidFill>
                  <a:schemeClr val="tx1">
                    <a:tint val="75000"/>
                  </a:schemeClr>
                </a:solidFill>
              </a:defRPr>
            </a:lvl8pPr>
            <a:lvl9pPr marL="3744651" indent="0">
              <a:buNone/>
              <a:defRPr sz="14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1049435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lvl1pPr>
          </a:lstStyle>
          <a:p>
            <a:r>
              <a:rPr lang="en-US" smtClean="0"/>
              <a:t>Click to edit Master title style</a:t>
            </a:r>
            <a:endParaRPr lang="en-US" dirty="0"/>
          </a:p>
        </p:txBody>
      </p:sp>
      <p:sp>
        <p:nvSpPr>
          <p:cNvPr id="3" name="Text Placeholder 2"/>
          <p:cNvSpPr>
            <a:spLocks noGrp="1"/>
          </p:cNvSpPr>
          <p:nvPr>
            <p:ph type="body" idx="1"/>
          </p:nvPr>
        </p:nvSpPr>
        <p:spPr>
          <a:xfrm>
            <a:off x="514157" y="2028437"/>
            <a:ext cx="2393801"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16" name="Text Placeholder 3"/>
          <p:cNvSpPr>
            <a:spLocks noGrp="1"/>
          </p:cNvSpPr>
          <p:nvPr>
            <p:ph type="body" sz="half" idx="15"/>
          </p:nvPr>
        </p:nvSpPr>
        <p:spPr>
          <a:xfrm>
            <a:off x="530010" y="2730589"/>
            <a:ext cx="2377947" cy="3674917"/>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5" name="Text Placeholder 4"/>
          <p:cNvSpPr>
            <a:spLocks noGrp="1"/>
          </p:cNvSpPr>
          <p:nvPr>
            <p:ph type="body" sz="quarter" idx="3"/>
          </p:nvPr>
        </p:nvSpPr>
        <p:spPr>
          <a:xfrm>
            <a:off x="3154779" y="2028437"/>
            <a:ext cx="2385170"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19" name="Text Placeholder 3"/>
          <p:cNvSpPr>
            <a:spLocks noGrp="1"/>
          </p:cNvSpPr>
          <p:nvPr>
            <p:ph type="body" sz="half" idx="16"/>
          </p:nvPr>
        </p:nvSpPr>
        <p:spPr>
          <a:xfrm>
            <a:off x="3146206" y="2730589"/>
            <a:ext cx="2393742" cy="3674917"/>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14" name="Text Placeholder 4"/>
          <p:cNvSpPr>
            <a:spLocks noGrp="1"/>
          </p:cNvSpPr>
          <p:nvPr>
            <p:ph type="body" sz="quarter" idx="13"/>
          </p:nvPr>
        </p:nvSpPr>
        <p:spPr>
          <a:xfrm>
            <a:off x="5787543" y="2028437"/>
            <a:ext cx="2381817"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20" name="Text Placeholder 3"/>
          <p:cNvSpPr>
            <a:spLocks noGrp="1"/>
          </p:cNvSpPr>
          <p:nvPr>
            <p:ph type="body" sz="half" idx="17"/>
          </p:nvPr>
        </p:nvSpPr>
        <p:spPr>
          <a:xfrm>
            <a:off x="5787543" y="2730589"/>
            <a:ext cx="2381817" cy="3674917"/>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cxnSp>
        <p:nvCxnSpPr>
          <p:cNvPr id="17" name="Straight Connector 16"/>
          <p:cNvCxnSpPr/>
          <p:nvPr/>
        </p:nvCxnSpPr>
        <p:spPr>
          <a:xfrm>
            <a:off x="3026823" y="2184471"/>
            <a:ext cx="0" cy="40568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5562" y="2184471"/>
            <a:ext cx="0" cy="40614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0745937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lvl1pPr>
          </a:lstStyle>
          <a:p>
            <a:r>
              <a:rPr lang="en-US" smtClean="0"/>
              <a:t>Click to edit Master title style</a:t>
            </a:r>
            <a:endParaRPr lang="en-US" dirty="0"/>
          </a:p>
        </p:txBody>
      </p:sp>
      <p:sp>
        <p:nvSpPr>
          <p:cNvPr id="3" name="Text Placeholder 2"/>
          <p:cNvSpPr>
            <a:spLocks noGrp="1"/>
          </p:cNvSpPr>
          <p:nvPr>
            <p:ph type="body" idx="1"/>
          </p:nvPr>
        </p:nvSpPr>
        <p:spPr>
          <a:xfrm>
            <a:off x="530010" y="4352303"/>
            <a:ext cx="2388264"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29" name="Picture Placeholder 2"/>
          <p:cNvSpPr>
            <a:spLocks noGrp="1" noChangeAspect="1"/>
          </p:cNvSpPr>
          <p:nvPr>
            <p:ph type="pic" idx="15"/>
          </p:nvPr>
        </p:nvSpPr>
        <p:spPr>
          <a:xfrm>
            <a:off x="530010" y="2262488"/>
            <a:ext cx="2388264" cy="15603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8"/>
            </a:lvl1pPr>
            <a:lvl2pPr marL="468081" indent="0">
              <a:buNone/>
              <a:defRPr sz="1638"/>
            </a:lvl2pPr>
            <a:lvl3pPr marL="936163" indent="0">
              <a:buNone/>
              <a:defRPr sz="1638"/>
            </a:lvl3pPr>
            <a:lvl4pPr marL="1404244" indent="0">
              <a:buNone/>
              <a:defRPr sz="1638"/>
            </a:lvl4pPr>
            <a:lvl5pPr marL="1872325" indent="0">
              <a:buNone/>
              <a:defRPr sz="1638"/>
            </a:lvl5pPr>
            <a:lvl6pPr marL="2340407" indent="0">
              <a:buNone/>
              <a:defRPr sz="1638"/>
            </a:lvl6pPr>
            <a:lvl7pPr marL="2808488" indent="0">
              <a:buNone/>
              <a:defRPr sz="1638"/>
            </a:lvl7pPr>
            <a:lvl8pPr marL="3276570" indent="0">
              <a:buNone/>
              <a:defRPr sz="1638"/>
            </a:lvl8pPr>
            <a:lvl9pPr marL="3744651" indent="0">
              <a:buNone/>
              <a:defRPr sz="1638"/>
            </a:lvl9pPr>
          </a:lstStyle>
          <a:p>
            <a:r>
              <a:rPr lang="en-US" smtClean="0"/>
              <a:t>Click icon to add picture</a:t>
            </a:r>
            <a:endParaRPr lang="en-US" dirty="0"/>
          </a:p>
        </p:txBody>
      </p:sp>
      <p:sp>
        <p:nvSpPr>
          <p:cNvPr id="22" name="Text Placeholder 3"/>
          <p:cNvSpPr>
            <a:spLocks noGrp="1"/>
          </p:cNvSpPr>
          <p:nvPr>
            <p:ph type="body" sz="half" idx="18"/>
          </p:nvPr>
        </p:nvSpPr>
        <p:spPr>
          <a:xfrm>
            <a:off x="530010" y="4942306"/>
            <a:ext cx="2388264" cy="674906"/>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5" name="Text Placeholder 4"/>
          <p:cNvSpPr>
            <a:spLocks noGrp="1"/>
          </p:cNvSpPr>
          <p:nvPr>
            <p:ph type="body" sz="quarter" idx="3"/>
          </p:nvPr>
        </p:nvSpPr>
        <p:spPr>
          <a:xfrm>
            <a:off x="3159422" y="4352303"/>
            <a:ext cx="2380527"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30" name="Picture Placeholder 2"/>
          <p:cNvSpPr>
            <a:spLocks noGrp="1" noChangeAspect="1"/>
          </p:cNvSpPr>
          <p:nvPr>
            <p:ph type="pic" idx="21"/>
          </p:nvPr>
        </p:nvSpPr>
        <p:spPr>
          <a:xfrm>
            <a:off x="3159421" y="2262488"/>
            <a:ext cx="2380527" cy="15603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8"/>
            </a:lvl1pPr>
            <a:lvl2pPr marL="468081" indent="0">
              <a:buNone/>
              <a:defRPr sz="1638"/>
            </a:lvl2pPr>
            <a:lvl3pPr marL="936163" indent="0">
              <a:buNone/>
              <a:defRPr sz="1638"/>
            </a:lvl3pPr>
            <a:lvl4pPr marL="1404244" indent="0">
              <a:buNone/>
              <a:defRPr sz="1638"/>
            </a:lvl4pPr>
            <a:lvl5pPr marL="1872325" indent="0">
              <a:buNone/>
              <a:defRPr sz="1638"/>
            </a:lvl5pPr>
            <a:lvl6pPr marL="2340407" indent="0">
              <a:buNone/>
              <a:defRPr sz="1638"/>
            </a:lvl6pPr>
            <a:lvl7pPr marL="2808488" indent="0">
              <a:buNone/>
              <a:defRPr sz="1638"/>
            </a:lvl7pPr>
            <a:lvl8pPr marL="3276570" indent="0">
              <a:buNone/>
              <a:defRPr sz="1638"/>
            </a:lvl8pPr>
            <a:lvl9pPr marL="3744651" indent="0">
              <a:buNone/>
              <a:defRPr sz="1638"/>
            </a:lvl9pPr>
          </a:lstStyle>
          <a:p>
            <a:r>
              <a:rPr lang="en-US" smtClean="0"/>
              <a:t>Click icon to add picture</a:t>
            </a:r>
            <a:endParaRPr lang="en-US" dirty="0"/>
          </a:p>
        </p:txBody>
      </p:sp>
      <p:sp>
        <p:nvSpPr>
          <p:cNvPr id="23" name="Text Placeholder 3"/>
          <p:cNvSpPr>
            <a:spLocks noGrp="1"/>
          </p:cNvSpPr>
          <p:nvPr>
            <p:ph type="body" sz="half" idx="19"/>
          </p:nvPr>
        </p:nvSpPr>
        <p:spPr>
          <a:xfrm>
            <a:off x="3158322" y="4942305"/>
            <a:ext cx="2383680" cy="674906"/>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sp>
        <p:nvSpPr>
          <p:cNvPr id="14" name="Text Placeholder 4"/>
          <p:cNvSpPr>
            <a:spLocks noGrp="1"/>
          </p:cNvSpPr>
          <p:nvPr>
            <p:ph type="body" sz="quarter" idx="13"/>
          </p:nvPr>
        </p:nvSpPr>
        <p:spPr>
          <a:xfrm>
            <a:off x="5787543" y="4352303"/>
            <a:ext cx="2381817" cy="590002"/>
          </a:xfrm>
        </p:spPr>
        <p:txBody>
          <a:bodyPr anchor="b">
            <a:noAutofit/>
          </a:bodyPr>
          <a:lstStyle>
            <a:lvl1pPr marL="0" indent="0">
              <a:buNone/>
              <a:defRPr sz="2457" b="0">
                <a:solidFill>
                  <a:schemeClr val="accent1"/>
                </a:solidFill>
              </a:defRPr>
            </a:lvl1pPr>
            <a:lvl2pPr marL="468081" indent="0">
              <a:buNone/>
              <a:defRPr sz="2048" b="1"/>
            </a:lvl2pPr>
            <a:lvl3pPr marL="936163" indent="0">
              <a:buNone/>
              <a:defRPr sz="1843" b="1"/>
            </a:lvl3pPr>
            <a:lvl4pPr marL="1404244" indent="0">
              <a:buNone/>
              <a:defRPr sz="1638" b="1"/>
            </a:lvl4pPr>
            <a:lvl5pPr marL="1872325" indent="0">
              <a:buNone/>
              <a:defRPr sz="1638" b="1"/>
            </a:lvl5pPr>
            <a:lvl6pPr marL="2340407" indent="0">
              <a:buNone/>
              <a:defRPr sz="1638" b="1"/>
            </a:lvl6pPr>
            <a:lvl7pPr marL="2808488" indent="0">
              <a:buNone/>
              <a:defRPr sz="1638" b="1"/>
            </a:lvl7pPr>
            <a:lvl8pPr marL="3276570" indent="0">
              <a:buNone/>
              <a:defRPr sz="1638" b="1"/>
            </a:lvl8pPr>
            <a:lvl9pPr marL="3744651" indent="0">
              <a:buNone/>
              <a:defRPr sz="1638" b="1"/>
            </a:lvl9pPr>
          </a:lstStyle>
          <a:p>
            <a:pPr lvl="0"/>
            <a:r>
              <a:rPr lang="en-US" smtClean="0"/>
              <a:t>Click to edit Master text styles</a:t>
            </a:r>
          </a:p>
        </p:txBody>
      </p:sp>
      <p:sp>
        <p:nvSpPr>
          <p:cNvPr id="31" name="Picture Placeholder 2"/>
          <p:cNvSpPr>
            <a:spLocks noGrp="1" noChangeAspect="1"/>
          </p:cNvSpPr>
          <p:nvPr>
            <p:ph type="pic" idx="22"/>
          </p:nvPr>
        </p:nvSpPr>
        <p:spPr>
          <a:xfrm>
            <a:off x="5787542" y="2262488"/>
            <a:ext cx="2381817" cy="15603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38"/>
            </a:lvl1pPr>
            <a:lvl2pPr marL="468081" indent="0">
              <a:buNone/>
              <a:defRPr sz="1638"/>
            </a:lvl2pPr>
            <a:lvl3pPr marL="936163" indent="0">
              <a:buNone/>
              <a:defRPr sz="1638"/>
            </a:lvl3pPr>
            <a:lvl4pPr marL="1404244" indent="0">
              <a:buNone/>
              <a:defRPr sz="1638"/>
            </a:lvl4pPr>
            <a:lvl5pPr marL="1872325" indent="0">
              <a:buNone/>
              <a:defRPr sz="1638"/>
            </a:lvl5pPr>
            <a:lvl6pPr marL="2340407" indent="0">
              <a:buNone/>
              <a:defRPr sz="1638"/>
            </a:lvl6pPr>
            <a:lvl7pPr marL="2808488" indent="0">
              <a:buNone/>
              <a:defRPr sz="1638"/>
            </a:lvl7pPr>
            <a:lvl8pPr marL="3276570" indent="0">
              <a:buNone/>
              <a:defRPr sz="1638"/>
            </a:lvl8pPr>
            <a:lvl9pPr marL="3744651" indent="0">
              <a:buNone/>
              <a:defRPr sz="1638"/>
            </a:lvl9pPr>
          </a:lstStyle>
          <a:p>
            <a:r>
              <a:rPr lang="en-US" smtClean="0"/>
              <a:t>Click icon to add picture</a:t>
            </a:r>
            <a:endParaRPr lang="en-US" dirty="0"/>
          </a:p>
        </p:txBody>
      </p:sp>
      <p:sp>
        <p:nvSpPr>
          <p:cNvPr id="24" name="Text Placeholder 3"/>
          <p:cNvSpPr>
            <a:spLocks noGrp="1"/>
          </p:cNvSpPr>
          <p:nvPr>
            <p:ph type="body" sz="half" idx="20"/>
          </p:nvPr>
        </p:nvSpPr>
        <p:spPr>
          <a:xfrm>
            <a:off x="5787443" y="4942303"/>
            <a:ext cx="2384972" cy="674906"/>
          </a:xfrm>
        </p:spPr>
        <p:txBody>
          <a:bodyPr anchor="t">
            <a:normAutofit/>
          </a:bodyPr>
          <a:lstStyle>
            <a:lvl1pPr marL="0" indent="0">
              <a:buNone/>
              <a:defRPr sz="1433"/>
            </a:lvl1pPr>
            <a:lvl2pPr marL="468081" indent="0">
              <a:buNone/>
              <a:defRPr sz="1229"/>
            </a:lvl2pPr>
            <a:lvl3pPr marL="936163" indent="0">
              <a:buNone/>
              <a:defRPr sz="1024"/>
            </a:lvl3pPr>
            <a:lvl4pPr marL="1404244" indent="0">
              <a:buNone/>
              <a:defRPr sz="921"/>
            </a:lvl4pPr>
            <a:lvl5pPr marL="1872325" indent="0">
              <a:buNone/>
              <a:defRPr sz="921"/>
            </a:lvl5pPr>
            <a:lvl6pPr marL="2340407" indent="0">
              <a:buNone/>
              <a:defRPr sz="921"/>
            </a:lvl6pPr>
            <a:lvl7pPr marL="2808488" indent="0">
              <a:buNone/>
              <a:defRPr sz="921"/>
            </a:lvl7pPr>
            <a:lvl8pPr marL="3276570" indent="0">
              <a:buNone/>
              <a:defRPr sz="921"/>
            </a:lvl8pPr>
            <a:lvl9pPr marL="3744651" indent="0">
              <a:buNone/>
              <a:defRPr sz="921"/>
            </a:lvl9pPr>
          </a:lstStyle>
          <a:p>
            <a:pPr lvl="0"/>
            <a:r>
              <a:rPr lang="en-US" smtClean="0"/>
              <a:t>Click to edit Master text styles</a:t>
            </a:r>
          </a:p>
        </p:txBody>
      </p:sp>
      <p:cxnSp>
        <p:nvCxnSpPr>
          <p:cNvPr id="17" name="Straight Connector 16"/>
          <p:cNvCxnSpPr/>
          <p:nvPr/>
        </p:nvCxnSpPr>
        <p:spPr>
          <a:xfrm>
            <a:off x="3026823" y="2184471"/>
            <a:ext cx="0" cy="40568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5562" y="2184471"/>
            <a:ext cx="0" cy="40614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457200"/>
            <a:fld id="{D8AB34B0-F984-4D9C-8E28-D01E3723CE05}" type="datetime1">
              <a:rPr lang="en-US" smtClean="0">
                <a:solidFill>
                  <a:prstClr val="black">
                    <a:tint val="75000"/>
                  </a:prstClr>
                </a:solidFill>
              </a:rPr>
              <a:pPr defTabSz="457200"/>
              <a:t>10/22/2014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8A59BE7C-32E8-9248-A279-C8CE10720F8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88686002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3ECE76-CA90-4B96-B0C5-0169AE7208EF}"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530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687" y="440472"/>
            <a:ext cx="1423674" cy="596503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0009" y="791640"/>
            <a:ext cx="6029980" cy="56138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D3582D-41B1-4C28-AC6D-19700EA6083F}" type="datetime1">
              <a:rPr lang="en-US" smtClean="0">
                <a:solidFill>
                  <a:prstClr val="black">
                    <a:tint val="75000"/>
                  </a:prstClr>
                </a:solidFill>
              </a:rPr>
              <a:pPr/>
              <a:t>10/22/2014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
        <p:nvSpPr>
          <p:cNvPr id="7" name="Slide Number Placeholder 5"/>
          <p:cNvSpPr txBox="1">
            <a:spLocks/>
          </p:cNvSpPr>
          <p:nvPr userDrawn="1"/>
        </p:nvSpPr>
        <p:spPr>
          <a:xfrm>
            <a:off x="7590949" y="1041021"/>
            <a:ext cx="2310289" cy="3738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130" y="4511975"/>
            <a:ext cx="8416052" cy="1394550"/>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82130" y="2976021"/>
            <a:ext cx="8416052" cy="1535955"/>
          </a:xfrm>
        </p:spPr>
        <p:txBody>
          <a:bodyPr anchor="b"/>
          <a:lstStyle>
            <a:lvl1pPr marL="0" indent="0">
              <a:buNone/>
              <a:defRPr sz="2000">
                <a:solidFill>
                  <a:schemeClr val="tx1">
                    <a:tint val="75000"/>
                  </a:schemeClr>
                </a:solidFill>
              </a:defRPr>
            </a:lvl1pPr>
            <a:lvl2pPr marL="457078" indent="0">
              <a:buNone/>
              <a:defRPr sz="1800">
                <a:solidFill>
                  <a:schemeClr val="tx1">
                    <a:tint val="75000"/>
                  </a:schemeClr>
                </a:solidFill>
              </a:defRPr>
            </a:lvl2pPr>
            <a:lvl3pPr marL="914155" indent="0">
              <a:buNone/>
              <a:defRPr sz="1600">
                <a:solidFill>
                  <a:schemeClr val="tx1">
                    <a:tint val="75000"/>
                  </a:schemeClr>
                </a:solidFill>
              </a:defRPr>
            </a:lvl3pPr>
            <a:lvl4pPr marL="1371234" indent="0">
              <a:buNone/>
              <a:defRPr sz="1400">
                <a:solidFill>
                  <a:schemeClr val="tx1">
                    <a:tint val="75000"/>
                  </a:schemeClr>
                </a:solidFill>
              </a:defRPr>
            </a:lvl4pPr>
            <a:lvl5pPr marL="1828311" indent="0">
              <a:buNone/>
              <a:defRPr sz="1400">
                <a:solidFill>
                  <a:schemeClr val="tx1">
                    <a:tint val="75000"/>
                  </a:schemeClr>
                </a:solidFill>
              </a:defRPr>
            </a:lvl5pPr>
            <a:lvl6pPr marL="2285389" indent="0">
              <a:buNone/>
              <a:defRPr sz="1400">
                <a:solidFill>
                  <a:schemeClr val="tx1">
                    <a:tint val="75000"/>
                  </a:schemeClr>
                </a:solidFill>
              </a:defRPr>
            </a:lvl6pPr>
            <a:lvl7pPr marL="2742468" indent="0">
              <a:buNone/>
              <a:defRPr sz="1400">
                <a:solidFill>
                  <a:schemeClr val="tx1">
                    <a:tint val="75000"/>
                  </a:schemeClr>
                </a:solidFill>
              </a:defRPr>
            </a:lvl7pPr>
            <a:lvl8pPr marL="3199545" indent="0">
              <a:buNone/>
              <a:defRPr sz="1400">
                <a:solidFill>
                  <a:schemeClr val="tx1">
                    <a:tint val="75000"/>
                  </a:schemeClr>
                </a:solidFill>
              </a:defRPr>
            </a:lvl8pPr>
            <a:lvl9pPr marL="3656621"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E5A44700-0F70-4711-8F5F-F8CD4B5FDC4C}" type="datetime1">
              <a:rPr lang="en-US" smtClean="0"/>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59BE7C-32E8-9248-A279-C8CE10720F8A}" type="slidenum">
              <a:rPr lang="en-US" smtClean="0"/>
              <a:pPr/>
              <a:t>‹#›</a:t>
            </a:fld>
            <a:endParaRPr lang="en-US" dirty="0"/>
          </a:p>
        </p:txBody>
      </p:sp>
      <p:sp>
        <p:nvSpPr>
          <p:cNvPr id="7"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95065" y="1638359"/>
            <a:ext cx="4373047" cy="4633874"/>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5033132" y="1638359"/>
            <a:ext cx="4373047" cy="4633874"/>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7C1439A3-191F-4CDA-BDDE-CBE236BFE116}" type="datetime1">
              <a:rPr lang="en-US" smtClean="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9BE7C-32E8-9248-A279-C8CE10720F8A}" type="slidenum">
              <a:rPr lang="en-US" smtClean="0"/>
              <a:pPr/>
              <a:t>‹#›</a:t>
            </a:fld>
            <a:endParaRPr lang="en-US" dirty="0"/>
          </a:p>
        </p:txBody>
      </p:sp>
      <p:sp>
        <p:nvSpPr>
          <p:cNvPr id="8"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95062" y="1571719"/>
            <a:ext cx="4374766" cy="655017"/>
          </a:xfrm>
        </p:spPr>
        <p:txBody>
          <a:bodyPr anchor="b"/>
          <a:lstStyle>
            <a:lvl1pPr marL="0" indent="0">
              <a:buNone/>
              <a:defRPr sz="24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9" indent="0">
              <a:buNone/>
              <a:defRPr sz="1600" b="1"/>
            </a:lvl6pPr>
            <a:lvl7pPr marL="2742468" indent="0">
              <a:buNone/>
              <a:defRPr sz="1600" b="1"/>
            </a:lvl7pPr>
            <a:lvl8pPr marL="3199545" indent="0">
              <a:buNone/>
              <a:defRPr sz="1600" b="1"/>
            </a:lvl8pPr>
            <a:lvl9pPr marL="3656621"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95062" y="2226733"/>
            <a:ext cx="4374766"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5029699" y="1571719"/>
            <a:ext cx="4376485" cy="655017"/>
          </a:xfrm>
        </p:spPr>
        <p:txBody>
          <a:bodyPr anchor="b"/>
          <a:lstStyle>
            <a:lvl1pPr marL="0" indent="0">
              <a:buNone/>
              <a:defRPr sz="2400" b="1"/>
            </a:lvl1pPr>
            <a:lvl2pPr marL="457078" indent="0">
              <a:buNone/>
              <a:defRPr sz="2000" b="1"/>
            </a:lvl2pPr>
            <a:lvl3pPr marL="914155" indent="0">
              <a:buNone/>
              <a:defRPr sz="1800" b="1"/>
            </a:lvl3pPr>
            <a:lvl4pPr marL="1371234" indent="0">
              <a:buNone/>
              <a:defRPr sz="1600" b="1"/>
            </a:lvl4pPr>
            <a:lvl5pPr marL="1828311" indent="0">
              <a:buNone/>
              <a:defRPr sz="1600" b="1"/>
            </a:lvl5pPr>
            <a:lvl6pPr marL="2285389" indent="0">
              <a:buNone/>
              <a:defRPr sz="1600" b="1"/>
            </a:lvl6pPr>
            <a:lvl7pPr marL="2742468" indent="0">
              <a:buNone/>
              <a:defRPr sz="1600" b="1"/>
            </a:lvl7pPr>
            <a:lvl8pPr marL="3199545" indent="0">
              <a:buNone/>
              <a:defRPr sz="1600" b="1"/>
            </a:lvl8pPr>
            <a:lvl9pPr marL="3656621"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5029699" y="2226733"/>
            <a:ext cx="4376485" cy="40454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BD465C0-F8D2-47FA-9883-BC172D916797}" type="datetime1">
              <a:rPr lang="en-US" smtClean="0"/>
              <a:t>10/22/2014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59BE7C-32E8-9248-A279-C8CE10720F8A}" type="slidenum">
              <a:rPr lang="en-US" smtClean="0"/>
              <a:pPr/>
              <a:t>‹#›</a:t>
            </a:fld>
            <a:endParaRPr lang="en-US" dirty="0"/>
          </a:p>
        </p:txBody>
      </p:sp>
      <p:sp>
        <p:nvSpPr>
          <p:cNvPr id="10"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C63335A2-5671-4EED-9F02-FE6D092DCD43}" type="datetime1">
              <a:rPr lang="en-US" smtClean="0"/>
              <a:t>10/22/2014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59BE7C-32E8-9248-A279-C8CE10720F8A}" type="slidenum">
              <a:rPr lang="en-US" smtClean="0"/>
              <a:pPr/>
              <a:t>‹#›</a:t>
            </a:fld>
            <a:endParaRPr lang="en-US" dirty="0"/>
          </a:p>
        </p:txBody>
      </p:sp>
      <p:sp>
        <p:nvSpPr>
          <p:cNvPr id="6"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F001-9CEE-46E6-91C2-C42FE6280B44}" type="datetime1">
              <a:rPr lang="en-US" smtClean="0"/>
              <a:t>10/22/2014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59BE7C-32E8-9248-A279-C8CE10720F8A}" type="slidenum">
              <a:rPr lang="en-US" smtClean="0"/>
              <a:pPr/>
              <a:t>‹#›</a:t>
            </a:fld>
            <a:endParaRPr lang="en-US" dirty="0"/>
          </a:p>
        </p:txBody>
      </p:sp>
      <p:sp>
        <p:nvSpPr>
          <p:cNvPr id="5"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68" y="279564"/>
            <a:ext cx="3257439" cy="1189757"/>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871111" y="279566"/>
            <a:ext cx="5535067" cy="5992667"/>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95068" y="1469319"/>
            <a:ext cx="3257439" cy="4802910"/>
          </a:xfrm>
        </p:spPr>
        <p:txBody>
          <a:bodyPr/>
          <a:lstStyle>
            <a:lvl1pPr marL="0" indent="0">
              <a:buNone/>
              <a:defRPr sz="1400"/>
            </a:lvl1pPr>
            <a:lvl2pPr marL="457078" indent="0">
              <a:buNone/>
              <a:defRPr sz="1200"/>
            </a:lvl2pPr>
            <a:lvl3pPr marL="914155" indent="0">
              <a:buNone/>
              <a:defRPr sz="1000"/>
            </a:lvl3pPr>
            <a:lvl4pPr marL="1371234" indent="0">
              <a:buNone/>
              <a:defRPr sz="1000"/>
            </a:lvl4pPr>
            <a:lvl5pPr marL="1828311" indent="0">
              <a:buNone/>
              <a:defRPr sz="1000"/>
            </a:lvl5pPr>
            <a:lvl6pPr marL="2285389" indent="0">
              <a:buNone/>
              <a:defRPr sz="1000"/>
            </a:lvl6pPr>
            <a:lvl7pPr marL="2742468" indent="0">
              <a:buNone/>
              <a:defRPr sz="1000"/>
            </a:lvl7pPr>
            <a:lvl8pPr marL="3199545" indent="0">
              <a:buNone/>
              <a:defRPr sz="1000"/>
            </a:lvl8pPr>
            <a:lvl9pPr marL="3656621"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A766734-EF3D-47CF-A033-11C5BB8E1FC9}" type="datetime1">
              <a:rPr lang="en-US" smtClean="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9BE7C-32E8-9248-A279-C8CE10720F8A}" type="slidenum">
              <a:rPr lang="en-US" smtClean="0"/>
              <a:pPr/>
              <a:t>‹#›</a:t>
            </a:fld>
            <a:endParaRPr lang="en-US" dirty="0"/>
          </a:p>
        </p:txBody>
      </p:sp>
      <p:sp>
        <p:nvSpPr>
          <p:cNvPr id="8"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715" y="4915060"/>
            <a:ext cx="5940743" cy="580252"/>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940715" y="627385"/>
            <a:ext cx="5940743" cy="4212908"/>
          </a:xfrm>
        </p:spPr>
        <p:txBody>
          <a:bodyPr/>
          <a:lstStyle>
            <a:lvl1pPr marL="0" indent="0">
              <a:buNone/>
              <a:defRPr sz="3200"/>
            </a:lvl1pPr>
            <a:lvl2pPr marL="457078" indent="0">
              <a:buNone/>
              <a:defRPr sz="2700"/>
            </a:lvl2pPr>
            <a:lvl3pPr marL="914155" indent="0">
              <a:buNone/>
              <a:defRPr sz="2400"/>
            </a:lvl3pPr>
            <a:lvl4pPr marL="1371234" indent="0">
              <a:buNone/>
              <a:defRPr sz="2000"/>
            </a:lvl4pPr>
            <a:lvl5pPr marL="1828311" indent="0">
              <a:buNone/>
              <a:defRPr sz="2000"/>
            </a:lvl5pPr>
            <a:lvl6pPr marL="2285389" indent="0">
              <a:buNone/>
              <a:defRPr sz="2000"/>
            </a:lvl6pPr>
            <a:lvl7pPr marL="2742468" indent="0">
              <a:buNone/>
              <a:defRPr sz="2000"/>
            </a:lvl7pPr>
            <a:lvl8pPr marL="3199545" indent="0">
              <a:buNone/>
              <a:defRPr sz="2000"/>
            </a:lvl8pPr>
            <a:lvl9pPr marL="3656621" indent="0">
              <a:buNone/>
              <a:defRPr sz="2000"/>
            </a:lvl9pPr>
          </a:lstStyle>
          <a:p>
            <a:endParaRPr lang="en-US" dirty="0"/>
          </a:p>
        </p:txBody>
      </p:sp>
      <p:sp>
        <p:nvSpPr>
          <p:cNvPr id="4" name="Text Placeholder 3"/>
          <p:cNvSpPr>
            <a:spLocks noGrp="1"/>
          </p:cNvSpPr>
          <p:nvPr>
            <p:ph type="body" sz="half" idx="2"/>
          </p:nvPr>
        </p:nvSpPr>
        <p:spPr>
          <a:xfrm>
            <a:off x="1940715" y="5495314"/>
            <a:ext cx="5940743" cy="824053"/>
          </a:xfrm>
        </p:spPr>
        <p:txBody>
          <a:bodyPr/>
          <a:lstStyle>
            <a:lvl1pPr marL="0" indent="0">
              <a:buNone/>
              <a:defRPr sz="1400"/>
            </a:lvl1pPr>
            <a:lvl2pPr marL="457078" indent="0">
              <a:buNone/>
              <a:defRPr sz="1200"/>
            </a:lvl2pPr>
            <a:lvl3pPr marL="914155" indent="0">
              <a:buNone/>
              <a:defRPr sz="1000"/>
            </a:lvl3pPr>
            <a:lvl4pPr marL="1371234" indent="0">
              <a:buNone/>
              <a:defRPr sz="1000"/>
            </a:lvl4pPr>
            <a:lvl5pPr marL="1828311" indent="0">
              <a:buNone/>
              <a:defRPr sz="1000"/>
            </a:lvl5pPr>
            <a:lvl6pPr marL="2285389" indent="0">
              <a:buNone/>
              <a:defRPr sz="1000"/>
            </a:lvl6pPr>
            <a:lvl7pPr marL="2742468" indent="0">
              <a:buNone/>
              <a:defRPr sz="1000"/>
            </a:lvl7pPr>
            <a:lvl8pPr marL="3199545" indent="0">
              <a:buNone/>
              <a:defRPr sz="1000"/>
            </a:lvl8pPr>
            <a:lvl9pPr marL="3656621" indent="0">
              <a:buNone/>
              <a:defRPr sz="10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A307A257-5700-4FCA-8870-514CFDFE7900}" type="datetime1">
              <a:rPr lang="en-US" smtClean="0"/>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59BE7C-32E8-9248-A279-C8CE10720F8A}" type="slidenum">
              <a:rPr lang="en-US" smtClean="0"/>
              <a:pPr/>
              <a:t>‹#›</a:t>
            </a:fld>
            <a:endParaRPr lang="en-US" dirty="0"/>
          </a:p>
        </p:txBody>
      </p:sp>
      <p:sp>
        <p:nvSpPr>
          <p:cNvPr id="8" name="Slide Number Placeholder 5"/>
          <p:cNvSpPr txBox="1">
            <a:spLocks/>
          </p:cNvSpPr>
          <p:nvPr userDrawn="1"/>
        </p:nvSpPr>
        <p:spPr>
          <a:xfrm>
            <a:off x="7590949" y="1041023"/>
            <a:ext cx="2310289" cy="373831"/>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59BE7C-32E8-9248-A279-C8CE10720F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062" y="281185"/>
            <a:ext cx="8911114" cy="1170252"/>
          </a:xfrm>
          <a:prstGeom prst="rect">
            <a:avLst/>
          </a:prstGeom>
        </p:spPr>
        <p:txBody>
          <a:bodyPr vert="horz" lIns="91416" tIns="45708" rIns="91416" bIns="45708"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95062" y="1638359"/>
            <a:ext cx="8911114" cy="4633874"/>
          </a:xfrm>
          <a:prstGeom prst="rect">
            <a:avLst/>
          </a:prstGeom>
        </p:spPr>
        <p:txBody>
          <a:bodyPr vert="horz" lIns="91416" tIns="45708" rIns="91416" bIns="45708"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95064" y="6507908"/>
            <a:ext cx="2310289" cy="373831"/>
          </a:xfrm>
          <a:prstGeom prst="rect">
            <a:avLst/>
          </a:prstGeom>
        </p:spPr>
        <p:txBody>
          <a:bodyPr vert="horz" lIns="91416" tIns="45708" rIns="91416" bIns="45708" rtlCol="0" anchor="ctr"/>
          <a:lstStyle>
            <a:lvl1pPr algn="l">
              <a:defRPr sz="1200">
                <a:solidFill>
                  <a:schemeClr val="tx1">
                    <a:tint val="75000"/>
                  </a:schemeClr>
                </a:solidFill>
              </a:defRPr>
            </a:lvl1pPr>
          </a:lstStyle>
          <a:p>
            <a:fld id="{D8AB34B0-F984-4D9C-8E28-D01E3723CE05}" type="datetime1">
              <a:rPr lang="en-US" smtClean="0"/>
              <a:t>10/22/2014</a:t>
            </a:fld>
            <a:endParaRPr lang="en-US" dirty="0"/>
          </a:p>
        </p:txBody>
      </p:sp>
      <p:sp>
        <p:nvSpPr>
          <p:cNvPr id="5" name="Footer Placeholder 4"/>
          <p:cNvSpPr>
            <a:spLocks noGrp="1"/>
          </p:cNvSpPr>
          <p:nvPr>
            <p:ph type="ftr" sz="quarter" idx="3"/>
          </p:nvPr>
        </p:nvSpPr>
        <p:spPr>
          <a:xfrm>
            <a:off x="3382923" y="6507908"/>
            <a:ext cx="3135392" cy="373831"/>
          </a:xfrm>
          <a:prstGeom prst="rect">
            <a:avLst/>
          </a:prstGeom>
        </p:spPr>
        <p:txBody>
          <a:bodyPr vert="horz" lIns="91416" tIns="45708" rIns="91416" bIns="4570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5890" y="6507908"/>
            <a:ext cx="2310289" cy="373831"/>
          </a:xfrm>
          <a:prstGeom prst="rect">
            <a:avLst/>
          </a:prstGeom>
        </p:spPr>
        <p:txBody>
          <a:bodyPr vert="horz" lIns="91416" tIns="45708" rIns="91416" bIns="45708" rtlCol="0" anchor="ctr"/>
          <a:lstStyle>
            <a:lvl1pPr algn="r">
              <a:defRPr sz="1200">
                <a:solidFill>
                  <a:schemeClr val="tx1">
                    <a:tint val="75000"/>
                  </a:schemeClr>
                </a:solidFill>
              </a:defRPr>
            </a:lvl1pPr>
          </a:lstStyle>
          <a:p>
            <a:fld id="{8A59BE7C-32E8-9248-A279-C8CE10720F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078" rtl="0" eaLnBrk="1" latinLnBrk="0" hangingPunct="1">
        <a:spcBef>
          <a:spcPct val="0"/>
        </a:spcBef>
        <a:buNone/>
        <a:defRPr sz="4400" kern="1200">
          <a:solidFill>
            <a:schemeClr val="tx1"/>
          </a:solidFill>
          <a:latin typeface="+mj-lt"/>
          <a:ea typeface="+mj-ea"/>
          <a:cs typeface="+mj-cs"/>
        </a:defRPr>
      </a:lvl1pPr>
    </p:titleStyle>
    <p:bodyStyle>
      <a:lvl1pPr marL="342808" indent="-342808" algn="l" defTabSz="457078" rtl="0" eaLnBrk="1" latinLnBrk="0" hangingPunct="1">
        <a:spcBef>
          <a:spcPct val="20000"/>
        </a:spcBef>
        <a:buFont typeface="Arial"/>
        <a:buChar char="•"/>
        <a:defRPr sz="3200" kern="1200">
          <a:solidFill>
            <a:schemeClr val="tx1"/>
          </a:solidFill>
          <a:latin typeface="+mn-lt"/>
          <a:ea typeface="+mn-ea"/>
          <a:cs typeface="+mn-cs"/>
        </a:defRPr>
      </a:lvl1pPr>
      <a:lvl2pPr marL="742751" indent="-285674" algn="l" defTabSz="457078" rtl="0" eaLnBrk="1" latinLnBrk="0" hangingPunct="1">
        <a:spcBef>
          <a:spcPct val="20000"/>
        </a:spcBef>
        <a:buFont typeface="Arial"/>
        <a:buChar char="–"/>
        <a:defRPr sz="2700" kern="1200">
          <a:solidFill>
            <a:schemeClr val="tx1"/>
          </a:solidFill>
          <a:latin typeface="+mn-lt"/>
          <a:ea typeface="+mn-ea"/>
          <a:cs typeface="+mn-cs"/>
        </a:defRPr>
      </a:lvl2pPr>
      <a:lvl3pPr marL="1142695" indent="-228538" algn="l" defTabSz="457078" rtl="0" eaLnBrk="1" latinLnBrk="0" hangingPunct="1">
        <a:spcBef>
          <a:spcPct val="20000"/>
        </a:spcBef>
        <a:buFont typeface="Arial"/>
        <a:buChar char="•"/>
        <a:defRPr sz="2400" kern="1200">
          <a:solidFill>
            <a:schemeClr val="tx1"/>
          </a:solidFill>
          <a:latin typeface="+mn-lt"/>
          <a:ea typeface="+mn-ea"/>
          <a:cs typeface="+mn-cs"/>
        </a:defRPr>
      </a:lvl3pPr>
      <a:lvl4pPr marL="1599772" indent="-228538" algn="l" defTabSz="457078" rtl="0" eaLnBrk="1" latinLnBrk="0" hangingPunct="1">
        <a:spcBef>
          <a:spcPct val="20000"/>
        </a:spcBef>
        <a:buFont typeface="Arial"/>
        <a:buChar char="–"/>
        <a:defRPr sz="2000" kern="1200">
          <a:solidFill>
            <a:schemeClr val="tx1"/>
          </a:solidFill>
          <a:latin typeface="+mn-lt"/>
          <a:ea typeface="+mn-ea"/>
          <a:cs typeface="+mn-cs"/>
        </a:defRPr>
      </a:lvl4pPr>
      <a:lvl5pPr marL="2056850" indent="-228538" algn="l" defTabSz="457078" rtl="0" eaLnBrk="1" latinLnBrk="0" hangingPunct="1">
        <a:spcBef>
          <a:spcPct val="20000"/>
        </a:spcBef>
        <a:buFont typeface="Arial"/>
        <a:buChar char="»"/>
        <a:defRPr sz="2000" kern="1200">
          <a:solidFill>
            <a:schemeClr val="tx1"/>
          </a:solidFill>
          <a:latin typeface="+mn-lt"/>
          <a:ea typeface="+mn-ea"/>
          <a:cs typeface="+mn-cs"/>
        </a:defRPr>
      </a:lvl5pPr>
      <a:lvl6pPr marL="2513927" indent="-228538" algn="l" defTabSz="457078" rtl="0" eaLnBrk="1" latinLnBrk="0" hangingPunct="1">
        <a:spcBef>
          <a:spcPct val="20000"/>
        </a:spcBef>
        <a:buFont typeface="Arial"/>
        <a:buChar char="•"/>
        <a:defRPr sz="2000" kern="1200">
          <a:solidFill>
            <a:schemeClr val="tx1"/>
          </a:solidFill>
          <a:latin typeface="+mn-lt"/>
          <a:ea typeface="+mn-ea"/>
          <a:cs typeface="+mn-cs"/>
        </a:defRPr>
      </a:lvl6pPr>
      <a:lvl7pPr marL="2971006" indent="-228538" algn="l" defTabSz="457078" rtl="0" eaLnBrk="1" latinLnBrk="0" hangingPunct="1">
        <a:spcBef>
          <a:spcPct val="20000"/>
        </a:spcBef>
        <a:buFont typeface="Arial"/>
        <a:buChar char="•"/>
        <a:defRPr sz="2000" kern="1200">
          <a:solidFill>
            <a:schemeClr val="tx1"/>
          </a:solidFill>
          <a:latin typeface="+mn-lt"/>
          <a:ea typeface="+mn-ea"/>
          <a:cs typeface="+mn-cs"/>
        </a:defRPr>
      </a:lvl7pPr>
      <a:lvl8pPr marL="3428083" indent="-228538" algn="l" defTabSz="457078" rtl="0" eaLnBrk="1" latinLnBrk="0" hangingPunct="1">
        <a:spcBef>
          <a:spcPct val="20000"/>
        </a:spcBef>
        <a:buFont typeface="Arial"/>
        <a:buChar char="•"/>
        <a:defRPr sz="2000" kern="1200">
          <a:solidFill>
            <a:schemeClr val="tx1"/>
          </a:solidFill>
          <a:latin typeface="+mn-lt"/>
          <a:ea typeface="+mn-ea"/>
          <a:cs typeface="+mn-cs"/>
        </a:defRPr>
      </a:lvl8pPr>
      <a:lvl9pPr marL="3885160" indent="-228538" algn="l" defTabSz="4570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78" rtl="0" eaLnBrk="1" latinLnBrk="0" hangingPunct="1">
        <a:defRPr sz="1800" kern="1200">
          <a:solidFill>
            <a:schemeClr val="tx1"/>
          </a:solidFill>
          <a:latin typeface="+mn-lt"/>
          <a:ea typeface="+mn-ea"/>
          <a:cs typeface="+mn-cs"/>
        </a:defRPr>
      </a:lvl1pPr>
      <a:lvl2pPr marL="457078" algn="l" defTabSz="457078" rtl="0" eaLnBrk="1" latinLnBrk="0" hangingPunct="1">
        <a:defRPr sz="1800" kern="1200">
          <a:solidFill>
            <a:schemeClr val="tx1"/>
          </a:solidFill>
          <a:latin typeface="+mn-lt"/>
          <a:ea typeface="+mn-ea"/>
          <a:cs typeface="+mn-cs"/>
        </a:defRPr>
      </a:lvl2pPr>
      <a:lvl3pPr marL="914155" algn="l" defTabSz="457078" rtl="0" eaLnBrk="1" latinLnBrk="0" hangingPunct="1">
        <a:defRPr sz="1800" kern="1200">
          <a:solidFill>
            <a:schemeClr val="tx1"/>
          </a:solidFill>
          <a:latin typeface="+mn-lt"/>
          <a:ea typeface="+mn-ea"/>
          <a:cs typeface="+mn-cs"/>
        </a:defRPr>
      </a:lvl3pPr>
      <a:lvl4pPr marL="1371234" algn="l" defTabSz="457078" rtl="0" eaLnBrk="1" latinLnBrk="0" hangingPunct="1">
        <a:defRPr sz="1800" kern="1200">
          <a:solidFill>
            <a:schemeClr val="tx1"/>
          </a:solidFill>
          <a:latin typeface="+mn-lt"/>
          <a:ea typeface="+mn-ea"/>
          <a:cs typeface="+mn-cs"/>
        </a:defRPr>
      </a:lvl4pPr>
      <a:lvl5pPr marL="1828311" algn="l" defTabSz="457078" rtl="0" eaLnBrk="1" latinLnBrk="0" hangingPunct="1">
        <a:defRPr sz="1800" kern="1200">
          <a:solidFill>
            <a:schemeClr val="tx1"/>
          </a:solidFill>
          <a:latin typeface="+mn-lt"/>
          <a:ea typeface="+mn-ea"/>
          <a:cs typeface="+mn-cs"/>
        </a:defRPr>
      </a:lvl5pPr>
      <a:lvl6pPr marL="2285389" algn="l" defTabSz="457078" rtl="0" eaLnBrk="1" latinLnBrk="0" hangingPunct="1">
        <a:defRPr sz="1800" kern="1200">
          <a:solidFill>
            <a:schemeClr val="tx1"/>
          </a:solidFill>
          <a:latin typeface="+mn-lt"/>
          <a:ea typeface="+mn-ea"/>
          <a:cs typeface="+mn-cs"/>
        </a:defRPr>
      </a:lvl6pPr>
      <a:lvl7pPr marL="2742468" algn="l" defTabSz="457078" rtl="0" eaLnBrk="1" latinLnBrk="0" hangingPunct="1">
        <a:defRPr sz="1800" kern="1200">
          <a:solidFill>
            <a:schemeClr val="tx1"/>
          </a:solidFill>
          <a:latin typeface="+mn-lt"/>
          <a:ea typeface="+mn-ea"/>
          <a:cs typeface="+mn-cs"/>
        </a:defRPr>
      </a:lvl7pPr>
      <a:lvl8pPr marL="3199545" algn="l" defTabSz="457078" rtl="0" eaLnBrk="1" latinLnBrk="0" hangingPunct="1">
        <a:defRPr sz="1800" kern="1200">
          <a:solidFill>
            <a:schemeClr val="tx1"/>
          </a:solidFill>
          <a:latin typeface="+mn-lt"/>
          <a:ea typeface="+mn-ea"/>
          <a:cs typeface="+mn-cs"/>
        </a:defRPr>
      </a:lvl8pPr>
      <a:lvl9pPr marL="3656621" algn="l" defTabSz="4570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821104" y="1716370"/>
            <a:ext cx="3052882" cy="2886622"/>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161021" y="-468101"/>
            <a:ext cx="1732717" cy="1638353"/>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821104" y="6241345"/>
            <a:ext cx="1072634" cy="1014219"/>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6740" y="2730588"/>
            <a:ext cx="4538067" cy="4290925"/>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09333" y="2964639"/>
            <a:ext cx="2557820" cy="2418521"/>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387080" y="0"/>
            <a:ext cx="742593" cy="11256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24850" y="463512"/>
            <a:ext cx="7639654" cy="143392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96244" y="2101873"/>
            <a:ext cx="7267463" cy="42955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8144876" y="1865632"/>
            <a:ext cx="1014218" cy="247595"/>
          </a:xfrm>
          <a:prstGeom prst="rect">
            <a:avLst/>
          </a:prstGeom>
        </p:spPr>
        <p:txBody>
          <a:bodyPr vert="horz" lIns="91440" tIns="45720" rIns="91440" bIns="45720" rtlCol="0" anchor="t"/>
          <a:lstStyle>
            <a:lvl1pPr algn="l">
              <a:defRPr sz="1126" b="0" i="0">
                <a:solidFill>
                  <a:schemeClr val="tx1">
                    <a:tint val="75000"/>
                    <a:alpha val="60000"/>
                  </a:schemeClr>
                </a:solidFill>
              </a:defRPr>
            </a:lvl1pPr>
          </a:lstStyle>
          <a:p>
            <a:fld id="{D8AB34B0-F984-4D9C-8E28-D01E3723CE05}" type="datetime1">
              <a:rPr lang="en-US" smtClean="0"/>
              <a:t>10/22/2014</a:t>
            </a:fld>
            <a:endParaRPr lang="en-US" dirty="0"/>
          </a:p>
        </p:txBody>
      </p:sp>
      <p:sp>
        <p:nvSpPr>
          <p:cNvPr id="5" name="Footer Placeholder 4"/>
          <p:cNvSpPr>
            <a:spLocks noGrp="1"/>
          </p:cNvSpPr>
          <p:nvPr>
            <p:ph type="ftr" sz="quarter" idx="3"/>
          </p:nvPr>
        </p:nvSpPr>
        <p:spPr>
          <a:xfrm rot="5400000">
            <a:off x="6863340" y="3334436"/>
            <a:ext cx="3951823" cy="247596"/>
          </a:xfrm>
          <a:prstGeom prst="rect">
            <a:avLst/>
          </a:prstGeom>
        </p:spPr>
        <p:txBody>
          <a:bodyPr vert="horz" lIns="91440" tIns="45720" rIns="91440" bIns="45720" rtlCol="0" anchor="b"/>
          <a:lstStyle>
            <a:lvl1pPr algn="l">
              <a:defRPr sz="1126"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8409589" y="302787"/>
            <a:ext cx="680887" cy="785991"/>
          </a:xfrm>
          <a:prstGeom prst="rect">
            <a:avLst/>
          </a:prstGeom>
        </p:spPr>
        <p:txBody>
          <a:bodyPr vert="horz" lIns="91440" tIns="45720" rIns="91440" bIns="45720" rtlCol="0" anchor="b"/>
          <a:lstStyle>
            <a:lvl1pPr algn="ctr">
              <a:defRPr sz="2868" b="0" i="0">
                <a:solidFill>
                  <a:schemeClr val="tx1">
                    <a:tint val="75000"/>
                  </a:schemeClr>
                </a:solidFill>
              </a:defRPr>
            </a:lvl1pPr>
          </a:lstStyle>
          <a:p>
            <a:fld id="{8A59BE7C-32E8-9248-A279-C8CE10720F8A}" type="slidenum">
              <a:rPr lang="en-US" smtClean="0"/>
              <a:pPr/>
              <a:t>‹#›</a:t>
            </a:fld>
            <a:endParaRPr lang="en-US" dirty="0"/>
          </a:p>
        </p:txBody>
      </p:sp>
    </p:spTree>
    <p:extLst>
      <p:ext uri="{BB962C8B-B14F-4D97-AF65-F5344CB8AC3E}">
        <p14:creationId xmlns:p14="http://schemas.microsoft.com/office/powerpoint/2010/main" val="345398537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l" defTabSz="468081" rtl="0" eaLnBrk="1" latinLnBrk="0" hangingPunct="1">
        <a:spcBef>
          <a:spcPct val="0"/>
        </a:spcBef>
        <a:buNone/>
        <a:defRPr sz="4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51061" indent="-351061" algn="l" defTabSz="468081" rtl="0" eaLnBrk="1" latinLnBrk="0" hangingPunct="1">
        <a:spcBef>
          <a:spcPts val="1024"/>
        </a:spcBef>
        <a:spcAft>
          <a:spcPts val="0"/>
        </a:spcAft>
        <a:buClr>
          <a:schemeClr val="accent1"/>
        </a:buClr>
        <a:buSzPct val="80000"/>
        <a:buFont typeface="Wingdings 3" charset="2"/>
        <a:buChar char=""/>
        <a:defRPr sz="2048" b="0" i="0" kern="1200">
          <a:solidFill>
            <a:schemeClr val="tx1"/>
          </a:solidFill>
          <a:latin typeface="+mj-lt"/>
          <a:ea typeface="+mj-ea"/>
          <a:cs typeface="+mj-cs"/>
        </a:defRPr>
      </a:lvl1pPr>
      <a:lvl2pPr marL="760632" indent="-292551" algn="l" defTabSz="468081" rtl="0" eaLnBrk="1" latinLnBrk="0" hangingPunct="1">
        <a:spcBef>
          <a:spcPts val="1024"/>
        </a:spcBef>
        <a:spcAft>
          <a:spcPts val="0"/>
        </a:spcAft>
        <a:buClr>
          <a:schemeClr val="accent1"/>
        </a:buClr>
        <a:buSzPct val="80000"/>
        <a:buFont typeface="Wingdings 3" charset="2"/>
        <a:buChar char=""/>
        <a:defRPr sz="1843" b="0" i="0" kern="1200">
          <a:solidFill>
            <a:schemeClr val="tx1"/>
          </a:solidFill>
          <a:latin typeface="+mj-lt"/>
          <a:ea typeface="+mj-ea"/>
          <a:cs typeface="+mj-cs"/>
        </a:defRPr>
      </a:lvl2pPr>
      <a:lvl3pPr marL="1170203" indent="-234041" algn="l" defTabSz="468081" rtl="0" eaLnBrk="1" latinLnBrk="0" hangingPunct="1">
        <a:spcBef>
          <a:spcPts val="1024"/>
        </a:spcBef>
        <a:spcAft>
          <a:spcPts val="0"/>
        </a:spcAft>
        <a:buClr>
          <a:schemeClr val="accent1"/>
        </a:buClr>
        <a:buSzPct val="80000"/>
        <a:buFont typeface="Wingdings 3" charset="2"/>
        <a:buChar char=""/>
        <a:defRPr sz="1638" b="0" i="0" kern="1200">
          <a:solidFill>
            <a:schemeClr val="tx1"/>
          </a:solidFill>
          <a:latin typeface="+mj-lt"/>
          <a:ea typeface="+mj-ea"/>
          <a:cs typeface="+mj-cs"/>
        </a:defRPr>
      </a:lvl3pPr>
      <a:lvl4pPr marL="1638285"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4pPr>
      <a:lvl5pPr marL="2106366"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5pPr>
      <a:lvl6pPr marL="2574447"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6pPr>
      <a:lvl7pPr marL="3042529"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7pPr>
      <a:lvl8pPr marL="3510610"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8pPr>
      <a:lvl9pPr marL="3978692" indent="-234041" algn="l" defTabSz="468081" rtl="0" eaLnBrk="1" latinLnBrk="0" hangingPunct="1">
        <a:spcBef>
          <a:spcPts val="1024"/>
        </a:spcBef>
        <a:spcAft>
          <a:spcPts val="0"/>
        </a:spcAft>
        <a:buClr>
          <a:schemeClr val="accent1"/>
        </a:buClr>
        <a:buSzPct val="80000"/>
        <a:buFont typeface="Wingdings 3" charset="2"/>
        <a:buChar char=""/>
        <a:defRPr sz="1433" b="0" i="0" kern="1200">
          <a:solidFill>
            <a:schemeClr val="tx1"/>
          </a:solidFill>
          <a:latin typeface="+mj-lt"/>
          <a:ea typeface="+mj-ea"/>
          <a:cs typeface="+mj-cs"/>
        </a:defRPr>
      </a:lvl9pPr>
    </p:bodyStyle>
    <p:otherStyle>
      <a:defPPr>
        <a:defRPr lang="en-US"/>
      </a:defPPr>
      <a:lvl1pPr marL="0" algn="l" defTabSz="468081" rtl="0" eaLnBrk="1" latinLnBrk="0" hangingPunct="1">
        <a:defRPr sz="1843" kern="1200">
          <a:solidFill>
            <a:schemeClr val="tx1"/>
          </a:solidFill>
          <a:latin typeface="+mn-lt"/>
          <a:ea typeface="+mn-ea"/>
          <a:cs typeface="+mn-cs"/>
        </a:defRPr>
      </a:lvl1pPr>
      <a:lvl2pPr marL="468081" algn="l" defTabSz="468081" rtl="0" eaLnBrk="1" latinLnBrk="0" hangingPunct="1">
        <a:defRPr sz="1843" kern="1200">
          <a:solidFill>
            <a:schemeClr val="tx1"/>
          </a:solidFill>
          <a:latin typeface="+mn-lt"/>
          <a:ea typeface="+mn-ea"/>
          <a:cs typeface="+mn-cs"/>
        </a:defRPr>
      </a:lvl2pPr>
      <a:lvl3pPr marL="936163" algn="l" defTabSz="468081" rtl="0" eaLnBrk="1" latinLnBrk="0" hangingPunct="1">
        <a:defRPr sz="1843" kern="1200">
          <a:solidFill>
            <a:schemeClr val="tx1"/>
          </a:solidFill>
          <a:latin typeface="+mn-lt"/>
          <a:ea typeface="+mn-ea"/>
          <a:cs typeface="+mn-cs"/>
        </a:defRPr>
      </a:lvl3pPr>
      <a:lvl4pPr marL="1404244" algn="l" defTabSz="468081" rtl="0" eaLnBrk="1" latinLnBrk="0" hangingPunct="1">
        <a:defRPr sz="1843" kern="1200">
          <a:solidFill>
            <a:schemeClr val="tx1"/>
          </a:solidFill>
          <a:latin typeface="+mn-lt"/>
          <a:ea typeface="+mn-ea"/>
          <a:cs typeface="+mn-cs"/>
        </a:defRPr>
      </a:lvl4pPr>
      <a:lvl5pPr marL="1872325" algn="l" defTabSz="468081" rtl="0" eaLnBrk="1" latinLnBrk="0" hangingPunct="1">
        <a:defRPr sz="1843" kern="1200">
          <a:solidFill>
            <a:schemeClr val="tx1"/>
          </a:solidFill>
          <a:latin typeface="+mn-lt"/>
          <a:ea typeface="+mn-ea"/>
          <a:cs typeface="+mn-cs"/>
        </a:defRPr>
      </a:lvl5pPr>
      <a:lvl6pPr marL="2340407" algn="l" defTabSz="468081" rtl="0" eaLnBrk="1" latinLnBrk="0" hangingPunct="1">
        <a:defRPr sz="1843" kern="1200">
          <a:solidFill>
            <a:schemeClr val="tx1"/>
          </a:solidFill>
          <a:latin typeface="+mn-lt"/>
          <a:ea typeface="+mn-ea"/>
          <a:cs typeface="+mn-cs"/>
        </a:defRPr>
      </a:lvl6pPr>
      <a:lvl7pPr marL="2808488" algn="l" defTabSz="468081" rtl="0" eaLnBrk="1" latinLnBrk="0" hangingPunct="1">
        <a:defRPr sz="1843" kern="1200">
          <a:solidFill>
            <a:schemeClr val="tx1"/>
          </a:solidFill>
          <a:latin typeface="+mn-lt"/>
          <a:ea typeface="+mn-ea"/>
          <a:cs typeface="+mn-cs"/>
        </a:defRPr>
      </a:lvl7pPr>
      <a:lvl8pPr marL="3276570" algn="l" defTabSz="468081" rtl="0" eaLnBrk="1" latinLnBrk="0" hangingPunct="1">
        <a:defRPr sz="1843" kern="1200">
          <a:solidFill>
            <a:schemeClr val="tx1"/>
          </a:solidFill>
          <a:latin typeface="+mn-lt"/>
          <a:ea typeface="+mn-ea"/>
          <a:cs typeface="+mn-cs"/>
        </a:defRPr>
      </a:lvl8pPr>
      <a:lvl9pPr marL="3744651" algn="l" defTabSz="46808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8.png"/>
          <p:cNvPicPr>
            <a:picLocks noChangeAspect="1"/>
          </p:cNvPicPr>
          <p:nvPr/>
        </p:nvPicPr>
        <p:blipFill>
          <a:blip r:embed="rId3"/>
          <a:stretch>
            <a:fillRect/>
          </a:stretch>
        </p:blipFill>
        <p:spPr>
          <a:xfrm>
            <a:off x="0" y="0"/>
            <a:ext cx="9891568" cy="7021513"/>
          </a:xfrm>
          <a:prstGeom prst="rect">
            <a:avLst/>
          </a:prstGeom>
        </p:spPr>
      </p:pic>
      <p:sp>
        <p:nvSpPr>
          <p:cNvPr id="5" name="TextBox 4"/>
          <p:cNvSpPr txBox="1"/>
          <p:nvPr/>
        </p:nvSpPr>
        <p:spPr>
          <a:xfrm>
            <a:off x="400271" y="1272723"/>
            <a:ext cx="5558460" cy="1661969"/>
          </a:xfrm>
          <a:prstGeom prst="rect">
            <a:avLst/>
          </a:prstGeom>
          <a:noFill/>
        </p:spPr>
        <p:txBody>
          <a:bodyPr wrap="square" lIns="91416" tIns="45708" rIns="91416" bIns="45708" rtlCol="0">
            <a:spAutoFit/>
          </a:bodyPr>
          <a:lstStyle/>
          <a:p>
            <a:r>
              <a:rPr lang="tr-TR" sz="4800" b="1" dirty="0">
                <a:solidFill>
                  <a:schemeClr val="bg1"/>
                </a:solidFill>
              </a:rPr>
              <a:t>Zorlu </a:t>
            </a:r>
            <a:r>
              <a:rPr lang="tr-TR" sz="4800" b="1" dirty="0" smtClean="0">
                <a:solidFill>
                  <a:schemeClr val="bg1"/>
                </a:solidFill>
              </a:rPr>
              <a:t>Elektrik</a:t>
            </a:r>
            <a:endParaRPr lang="tr-TR" sz="4800" b="1" dirty="0">
              <a:solidFill>
                <a:schemeClr val="bg1"/>
              </a:solidFill>
            </a:endParaRPr>
          </a:p>
          <a:p>
            <a:r>
              <a:rPr lang="tr-TR" sz="2700" i="1" dirty="0" smtClean="0">
                <a:solidFill>
                  <a:schemeClr val="bg1"/>
                </a:solidFill>
              </a:rPr>
              <a:t>22 Ekim 2014 - </a:t>
            </a:r>
            <a:r>
              <a:rPr lang="tr-TR" sz="2700" i="1" dirty="0" smtClean="0">
                <a:solidFill>
                  <a:schemeClr val="bg1"/>
                </a:solidFill>
              </a:rPr>
              <a:t>İESOB </a:t>
            </a:r>
            <a:r>
              <a:rPr lang="tr-TR" sz="2700" i="1" dirty="0" smtClean="0">
                <a:solidFill>
                  <a:schemeClr val="bg1"/>
                </a:solidFill>
              </a:rPr>
              <a:t>Bilgilendirme Toplantısı</a:t>
            </a:r>
            <a:endParaRPr lang="en-US" sz="3600" b="1" i="1" dirty="0">
              <a:solidFill>
                <a:schemeClr val="bg1"/>
              </a:solidFill>
            </a:endParaRPr>
          </a:p>
        </p:txBody>
      </p:sp>
      <p:sp>
        <p:nvSpPr>
          <p:cNvPr id="8" name="TextBox 7"/>
          <p:cNvSpPr txBox="1"/>
          <p:nvPr/>
        </p:nvSpPr>
        <p:spPr>
          <a:xfrm>
            <a:off x="1072640" y="2340504"/>
            <a:ext cx="184682" cy="369308"/>
          </a:xfrm>
          <a:prstGeom prst="rect">
            <a:avLst/>
          </a:prstGeom>
          <a:noFill/>
        </p:spPr>
        <p:txBody>
          <a:bodyPr wrap="none" lIns="91416" tIns="45708" rIns="91416" bIns="45708" rtlCol="0">
            <a:spAutoFit/>
          </a:bodyPr>
          <a:lstStyle/>
          <a:p>
            <a:endParaRPr lang="en-US" dirty="0"/>
          </a:p>
        </p:txBody>
      </p:sp>
      <p:pic>
        <p:nvPicPr>
          <p:cNvPr id="12" name="Picture 11" descr="Zorlu logo beyaz.png"/>
          <p:cNvPicPr>
            <a:picLocks noChangeAspect="1"/>
          </p:cNvPicPr>
          <p:nvPr/>
        </p:nvPicPr>
        <p:blipFill>
          <a:blip r:embed="rId4"/>
          <a:stretch>
            <a:fillRect/>
          </a:stretch>
        </p:blipFill>
        <p:spPr>
          <a:xfrm>
            <a:off x="39888" y="6306883"/>
            <a:ext cx="2505299" cy="737198"/>
          </a:xfrm>
          <a:prstGeom prst="rect">
            <a:avLst/>
          </a:prstGeom>
        </p:spPr>
      </p:pic>
      <p:pic>
        <p:nvPicPr>
          <p:cNvPr id="11" name="Picture 10" descr="Zorlu Enerji elektrik uretim tr disi.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55970" y="6397383"/>
            <a:ext cx="1998398" cy="499274"/>
          </a:xfrm>
          <a:prstGeom prst="rect">
            <a:avLst/>
          </a:prstGeom>
        </p:spPr>
      </p:pic>
      <p:sp>
        <p:nvSpPr>
          <p:cNvPr id="2" name="Slide Number Placeholder 1"/>
          <p:cNvSpPr>
            <a:spLocks noGrp="1"/>
          </p:cNvSpPr>
          <p:nvPr>
            <p:ph type="sldNum" sz="quarter" idx="12"/>
          </p:nvPr>
        </p:nvSpPr>
        <p:spPr/>
        <p:txBody>
          <a:bodyPr/>
          <a:lstStyle/>
          <a:p>
            <a:fld id="{8A59BE7C-32E8-9248-A279-C8CE10720F8A}" type="slidenum">
              <a:rPr lang="en-US" smtClean="0"/>
              <a:pPr/>
              <a:t>1</a:t>
            </a:fld>
            <a:endParaRPr lang="en-US" dirty="0"/>
          </a:p>
        </p:txBody>
      </p:sp>
      <p:pic>
        <p:nvPicPr>
          <p:cNvPr id="1027" name="Picture 3" descr="C:\Users\ozgur.kirik\Desktop\A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132" y="3214441"/>
            <a:ext cx="3353590" cy="28631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zgur.kirik\Desktop\logo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708" y="3214441"/>
            <a:ext cx="2376264" cy="2863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4413"/>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710259" y="918468"/>
            <a:ext cx="6786797" cy="580252"/>
          </a:xfrm>
        </p:spPr>
        <p:txBody>
          <a:bodyPr>
            <a:noAutofit/>
          </a:bodyPr>
          <a:lstStyle/>
          <a:p>
            <a:pPr algn="ctr"/>
            <a:r>
              <a:rPr lang="tr-TR" sz="4000" dirty="0" smtClean="0">
                <a:solidFill>
                  <a:schemeClr val="bg1"/>
                </a:solidFill>
              </a:rPr>
              <a:t>SÖZLEŞME </a:t>
            </a:r>
            <a:r>
              <a:rPr lang="tr-TR" sz="4000" dirty="0">
                <a:solidFill>
                  <a:schemeClr val="bg1"/>
                </a:solidFill>
              </a:rPr>
              <a:t>SÜRECİ</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710556"/>
            <a:ext cx="7920880" cy="4862870"/>
          </a:xfrm>
          <a:prstGeom prst="rect">
            <a:avLst/>
          </a:prstGeom>
        </p:spPr>
        <p:txBody>
          <a:bodyPr wrap="square">
            <a:spAutoFit/>
          </a:bodyPr>
          <a:lstStyle/>
          <a:p>
            <a:pPr marL="457200" indent="-457200" algn="just">
              <a:buFont typeface="Arial" panose="020B0604020202020204" pitchFamily="34" charset="0"/>
              <a:buChar char="•"/>
            </a:pPr>
            <a:r>
              <a:rPr lang="tr-TR" sz="2800" b="1" u="sng" dirty="0">
                <a:solidFill>
                  <a:schemeClr val="bg1"/>
                </a:solidFill>
              </a:rPr>
              <a:t>Sözleşmenin Eksiksiz Doldurulması</a:t>
            </a:r>
          </a:p>
          <a:p>
            <a:pPr algn="just"/>
            <a:r>
              <a:rPr lang="tr-TR" sz="2800" b="1" dirty="0" smtClean="0">
                <a:solidFill>
                  <a:schemeClr val="bg1"/>
                </a:solidFill>
              </a:rPr>
              <a:t>	</a:t>
            </a:r>
            <a:r>
              <a:rPr lang="tr-TR" sz="2200" dirty="0" smtClean="0">
                <a:solidFill>
                  <a:schemeClr val="bg1"/>
                </a:solidFill>
              </a:rPr>
              <a:t>Sözleşme </a:t>
            </a:r>
            <a:r>
              <a:rPr lang="tr-TR" sz="2200" dirty="0">
                <a:solidFill>
                  <a:schemeClr val="bg1"/>
                </a:solidFill>
              </a:rPr>
              <a:t>Son Sayfasının İmzalanması ve </a:t>
            </a:r>
            <a:r>
              <a:rPr lang="tr-TR" sz="2200" dirty="0" smtClean="0">
                <a:solidFill>
                  <a:schemeClr val="bg1"/>
                </a:solidFill>
              </a:rPr>
              <a:t>	Kaşelenmesi</a:t>
            </a:r>
            <a:r>
              <a:rPr lang="tr-TR" sz="2200" dirty="0">
                <a:solidFill>
                  <a:schemeClr val="bg1"/>
                </a:solidFill>
              </a:rPr>
              <a:t>, Tarih </a:t>
            </a:r>
            <a:r>
              <a:rPr lang="tr-TR" sz="2200" dirty="0" smtClean="0">
                <a:solidFill>
                  <a:schemeClr val="bg1"/>
                </a:solidFill>
              </a:rPr>
              <a:t>	Bölümünün </a:t>
            </a:r>
            <a:r>
              <a:rPr lang="tr-TR" sz="2200" dirty="0">
                <a:solidFill>
                  <a:schemeClr val="bg1"/>
                </a:solidFill>
              </a:rPr>
              <a:t>Doldurulması</a:t>
            </a:r>
          </a:p>
          <a:p>
            <a:pPr algn="just"/>
            <a:r>
              <a:rPr lang="tr-TR" sz="2200" dirty="0" smtClean="0">
                <a:solidFill>
                  <a:schemeClr val="bg1"/>
                </a:solidFill>
              </a:rPr>
              <a:t>	Özel </a:t>
            </a:r>
            <a:r>
              <a:rPr lang="tr-TR" sz="2200" dirty="0">
                <a:solidFill>
                  <a:schemeClr val="bg1"/>
                </a:solidFill>
              </a:rPr>
              <a:t>Şartlar Eki’nin İmzalanması ve Kaşelenmesi</a:t>
            </a:r>
          </a:p>
          <a:p>
            <a:pPr algn="just"/>
            <a:r>
              <a:rPr lang="tr-TR" sz="2200" dirty="0" smtClean="0">
                <a:solidFill>
                  <a:schemeClr val="bg1"/>
                </a:solidFill>
              </a:rPr>
              <a:t>	İA02 Formu* </a:t>
            </a:r>
            <a:r>
              <a:rPr lang="tr-TR" sz="2200" dirty="0">
                <a:solidFill>
                  <a:schemeClr val="bg1"/>
                </a:solidFill>
              </a:rPr>
              <a:t>“Tüketici Adına” Kısmının </a:t>
            </a:r>
            <a:r>
              <a:rPr lang="tr-TR" sz="2200" dirty="0" smtClean="0">
                <a:solidFill>
                  <a:schemeClr val="bg1"/>
                </a:solidFill>
              </a:rPr>
              <a:t>	İmzalanması ve 	Kaşelenmesi</a:t>
            </a:r>
          </a:p>
          <a:p>
            <a:pPr algn="just"/>
            <a:endParaRPr lang="tr-TR" sz="2200" dirty="0">
              <a:solidFill>
                <a:schemeClr val="bg1"/>
              </a:solidFill>
            </a:endParaRPr>
          </a:p>
          <a:p>
            <a:pPr marL="457200" indent="-457200" algn="just">
              <a:buFont typeface="Arial" panose="020B0604020202020204" pitchFamily="34" charset="0"/>
              <a:buChar char="•"/>
            </a:pPr>
            <a:r>
              <a:rPr lang="tr-TR" sz="2800" b="1" u="sng" dirty="0">
                <a:solidFill>
                  <a:schemeClr val="bg1"/>
                </a:solidFill>
              </a:rPr>
              <a:t>Gerekli Belgelerin Toplanması</a:t>
            </a:r>
          </a:p>
          <a:p>
            <a:pPr algn="just"/>
            <a:r>
              <a:rPr lang="tr-TR" sz="2800" b="1" dirty="0" smtClean="0">
                <a:solidFill>
                  <a:schemeClr val="bg1"/>
                </a:solidFill>
              </a:rPr>
              <a:t>	</a:t>
            </a:r>
            <a:r>
              <a:rPr lang="tr-TR" sz="2200" dirty="0" smtClean="0">
                <a:solidFill>
                  <a:schemeClr val="bg1"/>
                </a:solidFill>
              </a:rPr>
              <a:t>Son </a:t>
            </a:r>
            <a:r>
              <a:rPr lang="tr-TR" sz="2200" dirty="0">
                <a:solidFill>
                  <a:schemeClr val="bg1"/>
                </a:solidFill>
              </a:rPr>
              <a:t>Elektrik Faturası</a:t>
            </a:r>
          </a:p>
          <a:p>
            <a:pPr algn="just"/>
            <a:r>
              <a:rPr lang="tr-TR" sz="2200" dirty="0" smtClean="0">
                <a:solidFill>
                  <a:schemeClr val="bg1"/>
                </a:solidFill>
              </a:rPr>
              <a:t>	Vergi </a:t>
            </a:r>
            <a:r>
              <a:rPr lang="tr-TR" sz="2200" dirty="0">
                <a:solidFill>
                  <a:schemeClr val="bg1"/>
                </a:solidFill>
              </a:rPr>
              <a:t>Levhası</a:t>
            </a:r>
          </a:p>
          <a:p>
            <a:pPr algn="just"/>
            <a:r>
              <a:rPr lang="tr-TR" sz="2200" dirty="0" smtClean="0">
                <a:solidFill>
                  <a:schemeClr val="bg1"/>
                </a:solidFill>
              </a:rPr>
              <a:t>	İmza </a:t>
            </a:r>
            <a:r>
              <a:rPr lang="tr-TR" sz="2200" dirty="0">
                <a:solidFill>
                  <a:schemeClr val="bg1"/>
                </a:solidFill>
              </a:rPr>
              <a:t>Sirküleri</a:t>
            </a:r>
          </a:p>
          <a:p>
            <a:pPr algn="just"/>
            <a:r>
              <a:rPr lang="tr-TR" sz="2200" dirty="0" smtClean="0">
                <a:solidFill>
                  <a:schemeClr val="bg1"/>
                </a:solidFill>
              </a:rPr>
              <a:t>	Ticaret </a:t>
            </a:r>
            <a:r>
              <a:rPr lang="tr-TR" sz="2200" dirty="0">
                <a:solidFill>
                  <a:schemeClr val="bg1"/>
                </a:solidFill>
              </a:rPr>
              <a:t>Sicil Gazetesi </a:t>
            </a:r>
          </a:p>
          <a:p>
            <a:pPr algn="just"/>
            <a:r>
              <a:rPr lang="tr-TR" sz="2200" dirty="0" smtClean="0">
                <a:solidFill>
                  <a:schemeClr val="bg1"/>
                </a:solidFill>
              </a:rPr>
              <a:t>	Faaliyet Belgesi</a:t>
            </a:r>
            <a:endParaRPr lang="tr-TR" sz="2200" dirty="0">
              <a:solidFill>
                <a:schemeClr val="bg1"/>
              </a:solidFill>
            </a:endParaRPr>
          </a:p>
        </p:txBody>
      </p:sp>
    </p:spTree>
    <p:extLst>
      <p:ext uri="{BB962C8B-B14F-4D97-AF65-F5344CB8AC3E}">
        <p14:creationId xmlns:p14="http://schemas.microsoft.com/office/powerpoint/2010/main" val="32512896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4413"/>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3" name="Rectangle 2"/>
          <p:cNvSpPr/>
          <p:nvPr/>
        </p:nvSpPr>
        <p:spPr>
          <a:xfrm>
            <a:off x="1050664" y="1878379"/>
            <a:ext cx="7920880" cy="1200329"/>
          </a:xfrm>
          <a:prstGeom prst="rect">
            <a:avLst/>
          </a:prstGeom>
        </p:spPr>
        <p:txBody>
          <a:bodyPr wrap="square">
            <a:spAutoFit/>
          </a:bodyPr>
          <a:lstStyle/>
          <a:p>
            <a:pPr marL="457200" indent="-457200" algn="just">
              <a:buFont typeface="Arial" panose="020B0604020202020204" pitchFamily="34" charset="0"/>
              <a:buChar char="•"/>
            </a:pPr>
            <a:r>
              <a:rPr lang="tr-TR" sz="2800" b="1" u="sng" dirty="0" smtClean="0">
                <a:solidFill>
                  <a:schemeClr val="bg1"/>
                </a:solidFill>
              </a:rPr>
              <a:t>Teminat</a:t>
            </a:r>
          </a:p>
          <a:p>
            <a:pPr marL="457200" indent="-457200" algn="just">
              <a:buFont typeface="Arial" panose="020B0604020202020204" pitchFamily="34" charset="0"/>
              <a:buChar char="•"/>
            </a:pPr>
            <a:r>
              <a:rPr lang="tr-TR" sz="2200" dirty="0" smtClean="0">
                <a:solidFill>
                  <a:schemeClr val="bg1"/>
                </a:solidFill>
              </a:rPr>
              <a:t>Güvence </a:t>
            </a:r>
            <a:r>
              <a:rPr lang="tr-TR" sz="2200" dirty="0">
                <a:solidFill>
                  <a:schemeClr val="bg1"/>
                </a:solidFill>
              </a:rPr>
              <a:t>Bedeli (Faturası 5.000 TL üzerindeki müşteriler için DTS, Teminat Mektubu ya da Nakit Teminat)</a:t>
            </a:r>
          </a:p>
        </p:txBody>
      </p:sp>
      <p:sp>
        <p:nvSpPr>
          <p:cNvPr id="8" name="Başlık 1"/>
          <p:cNvSpPr txBox="1">
            <a:spLocks/>
          </p:cNvSpPr>
          <p:nvPr/>
        </p:nvSpPr>
        <p:spPr>
          <a:xfrm>
            <a:off x="1710259" y="918468"/>
            <a:ext cx="6786797" cy="580252"/>
          </a:xfrm>
          <a:prstGeom prst="rect">
            <a:avLst/>
          </a:prstGeom>
        </p:spPr>
        <p:txBody>
          <a:bodyPr vert="horz" lIns="91416" tIns="45708" rIns="91416" bIns="45708" rtlCol="0" anchor="b">
            <a:noAutofit/>
          </a:bodyPr>
          <a:lstStyle>
            <a:lvl1pPr algn="l" defTabSz="457078" rtl="0" eaLnBrk="1" latinLnBrk="0" hangingPunct="1">
              <a:spcBef>
                <a:spcPct val="0"/>
              </a:spcBef>
              <a:buNone/>
              <a:defRPr sz="2000" b="1" kern="1200">
                <a:solidFill>
                  <a:schemeClr val="tx1"/>
                </a:solidFill>
                <a:latin typeface="+mj-lt"/>
                <a:ea typeface="+mj-ea"/>
                <a:cs typeface="+mj-cs"/>
              </a:defRPr>
            </a:lvl1pPr>
          </a:lstStyle>
          <a:p>
            <a:pPr algn="ctr"/>
            <a:r>
              <a:rPr lang="tr-TR" sz="4000" dirty="0" smtClean="0">
                <a:solidFill>
                  <a:schemeClr val="bg1"/>
                </a:solidFill>
              </a:rPr>
              <a:t>SÖZLEŞME SÜRECİ</a:t>
            </a:r>
            <a:endParaRPr lang="en-US" sz="40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393636733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4413"/>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1130304"/>
            <a:ext cx="6786797" cy="580252"/>
          </a:xfrm>
        </p:spPr>
        <p:txBody>
          <a:bodyPr>
            <a:noAutofit/>
          </a:bodyPr>
          <a:lstStyle/>
          <a:p>
            <a:pPr algn="ctr"/>
            <a:r>
              <a:rPr lang="tr-TR" sz="3690" dirty="0" smtClean="0">
                <a:solidFill>
                  <a:schemeClr val="bg1"/>
                </a:solidFill>
              </a:rPr>
              <a:t>FATURALARIN GÖNDERİLECEĞİ ADRESLER</a:t>
            </a:r>
            <a:endParaRPr lang="en-US" sz="3690" dirty="0">
              <a:solidFill>
                <a:schemeClr val="bg1"/>
              </a:solidFill>
            </a:endParaRPr>
          </a:p>
        </p:txBody>
      </p:sp>
      <p:sp>
        <p:nvSpPr>
          <p:cNvPr id="3" name="Rectangle 2"/>
          <p:cNvSpPr/>
          <p:nvPr/>
        </p:nvSpPr>
        <p:spPr>
          <a:xfrm>
            <a:off x="1062187" y="2193121"/>
            <a:ext cx="7920880" cy="3477875"/>
          </a:xfrm>
          <a:prstGeom prst="rect">
            <a:avLst/>
          </a:prstGeom>
        </p:spPr>
        <p:txBody>
          <a:bodyPr wrap="square">
            <a:spAutoFit/>
          </a:bodyPr>
          <a:lstStyle/>
          <a:p>
            <a:pPr marL="457200" indent="-457200" algn="just">
              <a:buFont typeface="Arial" panose="020B0604020202020204" pitchFamily="34" charset="0"/>
              <a:buChar char="•"/>
            </a:pPr>
            <a:r>
              <a:rPr lang="tr-TR" sz="2200" dirty="0">
                <a:solidFill>
                  <a:schemeClr val="bg1"/>
                </a:solidFill>
              </a:rPr>
              <a:t>Aboneden aldığınız fatura üzerinde yazan sayaç adresi çoğunda eksik ya da güncel olmadığından kargo tarafından bu tipte girilen adresler ‘eksik adres’ diye geri dönmektedir</a:t>
            </a:r>
            <a:r>
              <a:rPr lang="tr-TR" sz="2200" dirty="0" smtClean="0">
                <a:solidFill>
                  <a:schemeClr val="bg1"/>
                </a:solidFill>
              </a:rPr>
              <a:t>.</a:t>
            </a:r>
          </a:p>
          <a:p>
            <a:pPr marL="457200" indent="-457200" algn="just">
              <a:buFont typeface="Arial" panose="020B0604020202020204" pitchFamily="34" charset="0"/>
              <a:buChar char="•"/>
            </a:pPr>
            <a:endParaRPr lang="tr-TR" sz="2200" dirty="0">
              <a:solidFill>
                <a:schemeClr val="bg1"/>
              </a:solidFill>
            </a:endParaRPr>
          </a:p>
          <a:p>
            <a:pPr marL="457200" indent="-457200" algn="just">
              <a:buFont typeface="Arial" panose="020B0604020202020204" pitchFamily="34" charset="0"/>
              <a:buChar char="•"/>
            </a:pPr>
            <a:r>
              <a:rPr lang="tr-TR" sz="2200" dirty="0">
                <a:solidFill>
                  <a:schemeClr val="bg1"/>
                </a:solidFill>
              </a:rPr>
              <a:t>Eğer Abone Tüzel kişi ise; vergi levhasındaki adresin yazılması veya kaşesindeki adresin yazılması gerekmektedir. </a:t>
            </a:r>
            <a:endParaRPr lang="tr-TR" sz="2200" dirty="0" smtClean="0">
              <a:solidFill>
                <a:schemeClr val="bg1"/>
              </a:solidFill>
            </a:endParaRPr>
          </a:p>
          <a:p>
            <a:pPr marL="457200" indent="-457200" algn="just">
              <a:buFont typeface="Arial" panose="020B0604020202020204" pitchFamily="34" charset="0"/>
              <a:buChar char="•"/>
            </a:pPr>
            <a:endParaRPr lang="tr-TR" sz="2200" dirty="0">
              <a:solidFill>
                <a:schemeClr val="bg1"/>
              </a:solidFill>
            </a:endParaRPr>
          </a:p>
          <a:p>
            <a:pPr marL="457200" indent="-457200" algn="just">
              <a:buFont typeface="Arial" panose="020B0604020202020204" pitchFamily="34" charset="0"/>
              <a:buChar char="•"/>
            </a:pPr>
            <a:r>
              <a:rPr lang="tr-TR" sz="2200" dirty="0">
                <a:solidFill>
                  <a:schemeClr val="bg1"/>
                </a:solidFill>
              </a:rPr>
              <a:t>Eğer Abone Şahıs abonesi ise; aboneden faturanın gönderileceği adres istenip sayacın bağlı bulunduğu yerin ‘dükkan ismi, tabela ismi vb.’ eksiksiz yazılması gerekmektedir.</a:t>
            </a:r>
          </a:p>
        </p:txBody>
      </p:sp>
    </p:spTree>
    <p:extLst>
      <p:ext uri="{BB962C8B-B14F-4D97-AF65-F5344CB8AC3E}">
        <p14:creationId xmlns:p14="http://schemas.microsoft.com/office/powerpoint/2010/main" val="367942214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4413"/>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630436"/>
            <a:ext cx="6786797" cy="580252"/>
          </a:xfrm>
        </p:spPr>
        <p:txBody>
          <a:bodyPr>
            <a:noAutofit/>
          </a:bodyPr>
          <a:lstStyle/>
          <a:p>
            <a:pPr algn="ctr"/>
            <a:r>
              <a:rPr lang="tr-TR" sz="3690" dirty="0" smtClean="0">
                <a:solidFill>
                  <a:schemeClr val="bg1"/>
                </a:solidFill>
                <a:latin typeface="+mn-lt"/>
              </a:rPr>
              <a:t>FATURA </a:t>
            </a:r>
            <a:r>
              <a:rPr lang="tr-TR" sz="3690" dirty="0">
                <a:solidFill>
                  <a:schemeClr val="bg1"/>
                </a:solidFill>
                <a:latin typeface="+mn-lt"/>
              </a:rPr>
              <a:t>ÖDEME</a:t>
            </a:r>
            <a:endParaRPr lang="en-US" sz="3690" dirty="0">
              <a:solidFill>
                <a:schemeClr val="bg1"/>
              </a:solidFill>
              <a:latin typeface="+mn-lt"/>
            </a:endParaRPr>
          </a:p>
        </p:txBody>
      </p:sp>
      <p:sp>
        <p:nvSpPr>
          <p:cNvPr id="3" name="Rectangle 2"/>
          <p:cNvSpPr/>
          <p:nvPr/>
        </p:nvSpPr>
        <p:spPr>
          <a:xfrm>
            <a:off x="1062187" y="1422524"/>
            <a:ext cx="7920880" cy="1785104"/>
          </a:xfrm>
          <a:prstGeom prst="rect">
            <a:avLst/>
          </a:prstGeom>
        </p:spPr>
        <p:txBody>
          <a:bodyPr wrap="square">
            <a:spAutoFit/>
          </a:bodyPr>
          <a:lstStyle/>
          <a:p>
            <a:r>
              <a:rPr lang="tr-TR" sz="2200" dirty="0">
                <a:solidFill>
                  <a:schemeClr val="bg1"/>
                </a:solidFill>
              </a:rPr>
              <a:t>Aboneler  faturalarını ödemek istediklerinde faturada bulunan 7 haneli  sözleşme numarası ile ödeme yapmalılar</a:t>
            </a:r>
            <a:r>
              <a:rPr lang="tr-TR" sz="2200" dirty="0" smtClean="0">
                <a:solidFill>
                  <a:schemeClr val="bg1"/>
                </a:solidFill>
              </a:rPr>
              <a:t>.</a:t>
            </a:r>
          </a:p>
          <a:p>
            <a:endParaRPr lang="tr-TR" sz="2200" dirty="0">
              <a:solidFill>
                <a:schemeClr val="bg1"/>
              </a:solidFill>
            </a:endParaRPr>
          </a:p>
          <a:p>
            <a:r>
              <a:rPr lang="tr-TR" sz="2200" dirty="0">
                <a:solidFill>
                  <a:schemeClr val="bg1"/>
                </a:solidFill>
              </a:rPr>
              <a:t>Sözleşme numarası açıklama kısmında belirtilmeli. Böylelikle finans  hangi abonenin ödeme yaptığını kolaylıkla  belirleyebilir</a:t>
            </a:r>
            <a:r>
              <a:rPr lang="tr-TR" sz="2200" dirty="0" smtClean="0">
                <a:solidFill>
                  <a:schemeClr val="bg1"/>
                </a:solidFill>
              </a:rPr>
              <a:t>.</a:t>
            </a:r>
            <a:endParaRPr lang="tr-TR" sz="2200" dirty="0">
              <a:solidFill>
                <a:schemeClr val="bg1"/>
              </a:solidFill>
            </a:endParaRPr>
          </a:p>
        </p:txBody>
      </p:sp>
      <p:pic>
        <p:nvPicPr>
          <p:cNvPr id="2051" name="Picture 3" descr="C:\Users\kayam\Desktop\Captu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9651" y="3438748"/>
            <a:ext cx="5611248"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152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774452"/>
            <a:ext cx="6786797" cy="580252"/>
          </a:xfrm>
        </p:spPr>
        <p:txBody>
          <a:bodyPr>
            <a:noAutofit/>
          </a:bodyPr>
          <a:lstStyle/>
          <a:p>
            <a:pPr algn="ctr"/>
            <a:r>
              <a:rPr lang="tr-TR" sz="3690" dirty="0" smtClean="0">
                <a:solidFill>
                  <a:schemeClr val="bg1"/>
                </a:solidFill>
                <a:latin typeface="+mn-lt"/>
              </a:rPr>
              <a:t>ÖDEME KANALLARI</a:t>
            </a:r>
            <a:endParaRPr lang="en-US" sz="3690" dirty="0">
              <a:solidFill>
                <a:schemeClr val="bg1"/>
              </a:solidFill>
              <a:latin typeface="+mn-lt"/>
            </a:endParaRPr>
          </a:p>
        </p:txBody>
      </p:sp>
      <p:sp>
        <p:nvSpPr>
          <p:cNvPr id="3" name="Rectangle 2"/>
          <p:cNvSpPr/>
          <p:nvPr/>
        </p:nvSpPr>
        <p:spPr>
          <a:xfrm>
            <a:off x="1062187" y="1566540"/>
            <a:ext cx="7920880" cy="4832092"/>
          </a:xfrm>
          <a:prstGeom prst="rect">
            <a:avLst/>
          </a:prstGeom>
        </p:spPr>
        <p:txBody>
          <a:bodyPr wrap="square">
            <a:spAutoFit/>
          </a:bodyPr>
          <a:lstStyle/>
          <a:p>
            <a:pPr marL="457200" indent="-457200" algn="just">
              <a:buFont typeface="Arial" panose="020B0604020202020204" pitchFamily="34" charset="0"/>
              <a:buChar char="•"/>
            </a:pPr>
            <a:r>
              <a:rPr lang="tr-TR" sz="2800" b="1" u="sng" dirty="0">
                <a:solidFill>
                  <a:schemeClr val="bg1"/>
                </a:solidFill>
              </a:rPr>
              <a:t>Otomatik Ödeme Talimatı </a:t>
            </a:r>
          </a:p>
          <a:p>
            <a:pPr algn="just"/>
            <a:r>
              <a:rPr lang="tr-TR" sz="2800" b="1" dirty="0" smtClean="0">
                <a:solidFill>
                  <a:schemeClr val="bg1"/>
                </a:solidFill>
              </a:rPr>
              <a:t>	</a:t>
            </a:r>
            <a:r>
              <a:rPr lang="tr-TR" sz="2800" dirty="0" smtClean="0">
                <a:solidFill>
                  <a:schemeClr val="bg1"/>
                </a:solidFill>
              </a:rPr>
              <a:t>Çalışılan </a:t>
            </a:r>
            <a:r>
              <a:rPr lang="tr-TR" sz="2800" dirty="0">
                <a:solidFill>
                  <a:schemeClr val="bg1"/>
                </a:solidFill>
              </a:rPr>
              <a:t>Bankalar; Akbank, Vakıfbank, Garanti </a:t>
            </a:r>
            <a:endParaRPr lang="tr-TR" sz="2800" dirty="0" smtClean="0">
              <a:solidFill>
                <a:schemeClr val="bg1"/>
              </a:solidFill>
            </a:endParaRPr>
          </a:p>
          <a:p>
            <a:pPr algn="just"/>
            <a:endParaRPr lang="tr-TR" sz="2800" dirty="0">
              <a:solidFill>
                <a:schemeClr val="bg1"/>
              </a:solidFill>
            </a:endParaRPr>
          </a:p>
          <a:p>
            <a:pPr marL="457200" indent="-457200" algn="just">
              <a:buFont typeface="Arial" panose="020B0604020202020204" pitchFamily="34" charset="0"/>
              <a:buChar char="•"/>
            </a:pPr>
            <a:r>
              <a:rPr lang="tr-TR" sz="2800" b="1" u="sng" dirty="0">
                <a:solidFill>
                  <a:schemeClr val="bg1"/>
                </a:solidFill>
              </a:rPr>
              <a:t>Vezneden Ödeme</a:t>
            </a:r>
          </a:p>
          <a:p>
            <a:pPr algn="just"/>
            <a:r>
              <a:rPr lang="tr-TR" sz="2800" dirty="0" smtClean="0">
                <a:solidFill>
                  <a:schemeClr val="bg1"/>
                </a:solidFill>
              </a:rPr>
              <a:t>	Akbank ve </a:t>
            </a:r>
            <a:r>
              <a:rPr lang="tr-TR" sz="2800" dirty="0">
                <a:solidFill>
                  <a:schemeClr val="bg1"/>
                </a:solidFill>
              </a:rPr>
              <a:t>Vakıfbank şubelerinden fatura üzerinde </a:t>
            </a:r>
            <a:r>
              <a:rPr lang="tr-TR" sz="2800" dirty="0" smtClean="0">
                <a:solidFill>
                  <a:schemeClr val="bg1"/>
                </a:solidFill>
              </a:rPr>
              <a:t>	belirtilen </a:t>
            </a:r>
            <a:r>
              <a:rPr lang="tr-TR" sz="2800" dirty="0">
                <a:solidFill>
                  <a:schemeClr val="bg1"/>
                </a:solidFill>
              </a:rPr>
              <a:t>Sözleşme Hesap No belirtilerek 1 TL </a:t>
            </a:r>
            <a:r>
              <a:rPr lang="tr-TR" sz="2800" dirty="0" smtClean="0">
                <a:solidFill>
                  <a:schemeClr val="bg1"/>
                </a:solidFill>
              </a:rPr>
              <a:t>	karşılığında </a:t>
            </a:r>
            <a:r>
              <a:rPr lang="tr-TR" sz="2800" dirty="0">
                <a:solidFill>
                  <a:schemeClr val="bg1"/>
                </a:solidFill>
              </a:rPr>
              <a:t>ödeme </a:t>
            </a:r>
            <a:r>
              <a:rPr lang="tr-TR" sz="2800" dirty="0" smtClean="0">
                <a:solidFill>
                  <a:schemeClr val="bg1"/>
                </a:solidFill>
              </a:rPr>
              <a:t>yapılabilir</a:t>
            </a:r>
          </a:p>
          <a:p>
            <a:pPr algn="just"/>
            <a:endParaRPr lang="tr-TR" sz="2800" dirty="0" smtClean="0">
              <a:solidFill>
                <a:schemeClr val="bg1"/>
              </a:solidFill>
            </a:endParaRPr>
          </a:p>
          <a:p>
            <a:pPr marL="457200" indent="-457200" algn="just">
              <a:buFont typeface="Arial" panose="020B0604020202020204" pitchFamily="34" charset="0"/>
              <a:buChar char="•"/>
            </a:pPr>
            <a:r>
              <a:rPr lang="tr-TR" sz="2800" b="1" u="sng" dirty="0" smtClean="0">
                <a:solidFill>
                  <a:schemeClr val="bg1"/>
                </a:solidFill>
              </a:rPr>
              <a:t>Internet </a:t>
            </a:r>
            <a:r>
              <a:rPr lang="tr-TR" sz="2800" b="1" u="sng" dirty="0">
                <a:solidFill>
                  <a:schemeClr val="bg1"/>
                </a:solidFill>
              </a:rPr>
              <a:t>Bankacılığı</a:t>
            </a:r>
          </a:p>
          <a:p>
            <a:pPr algn="just"/>
            <a:r>
              <a:rPr lang="tr-TR" sz="2800" dirty="0" smtClean="0">
                <a:solidFill>
                  <a:schemeClr val="bg1"/>
                </a:solidFill>
              </a:rPr>
              <a:t>	Havale-EFT </a:t>
            </a:r>
            <a:r>
              <a:rPr lang="tr-TR" sz="2800" dirty="0">
                <a:solidFill>
                  <a:schemeClr val="bg1"/>
                </a:solidFill>
              </a:rPr>
              <a:t>işlemleri (Denizbank, Akbank, Garanti, </a:t>
            </a:r>
            <a:r>
              <a:rPr lang="tr-TR" sz="2800" dirty="0" smtClean="0">
                <a:solidFill>
                  <a:schemeClr val="bg1"/>
                </a:solidFill>
              </a:rPr>
              <a:t>	Halkbank</a:t>
            </a:r>
            <a:r>
              <a:rPr lang="tr-TR" sz="2800" dirty="0">
                <a:solidFill>
                  <a:schemeClr val="bg1"/>
                </a:solidFill>
              </a:rPr>
              <a:t>)</a:t>
            </a:r>
          </a:p>
        </p:txBody>
      </p:sp>
    </p:spTree>
    <p:extLst>
      <p:ext uri="{BB962C8B-B14F-4D97-AF65-F5344CB8AC3E}">
        <p14:creationId xmlns:p14="http://schemas.microsoft.com/office/powerpoint/2010/main" val="10317073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914280"/>
            <a:ext cx="6786797" cy="580252"/>
          </a:xfrm>
        </p:spPr>
        <p:txBody>
          <a:bodyPr>
            <a:noAutofit/>
          </a:bodyPr>
          <a:lstStyle/>
          <a:p>
            <a:pPr algn="ctr"/>
            <a:r>
              <a:rPr lang="tr-TR" sz="4000" dirty="0" smtClean="0">
                <a:solidFill>
                  <a:schemeClr val="bg1"/>
                </a:solidFill>
              </a:rPr>
              <a:t>SÖZLEŞME GÖNDERİMLERİ</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768043"/>
            <a:ext cx="7920880" cy="2246769"/>
          </a:xfrm>
          <a:prstGeom prst="rect">
            <a:avLst/>
          </a:prstGeom>
        </p:spPr>
        <p:txBody>
          <a:bodyPr wrap="square">
            <a:spAutoFit/>
          </a:bodyPr>
          <a:lstStyle/>
          <a:p>
            <a:pPr marL="457200" indent="-457200" algn="just">
              <a:buFont typeface="Arial" panose="020B0604020202020204" pitchFamily="34" charset="0"/>
              <a:buChar char="•"/>
            </a:pPr>
            <a:r>
              <a:rPr lang="tr-TR" sz="2800" dirty="0" smtClean="0">
                <a:solidFill>
                  <a:schemeClr val="bg1"/>
                </a:solidFill>
              </a:rPr>
              <a:t>İmzalanan sözleşmeler her ayın 15’i ve 28’inde Zorlu Elektrik’e Kapak Yazısı* ile birlikte Ozan Akdağlı Dikkatine gönderilecektir.</a:t>
            </a:r>
          </a:p>
          <a:p>
            <a:pPr algn="just"/>
            <a:endParaRPr lang="tr-TR" sz="2800" dirty="0">
              <a:solidFill>
                <a:schemeClr val="bg1"/>
              </a:solidFill>
            </a:endParaRPr>
          </a:p>
          <a:p>
            <a:pPr algn="just"/>
            <a:endParaRPr lang="tr-TR" sz="2800" dirty="0" smtClean="0">
              <a:solidFill>
                <a:schemeClr val="bg1"/>
              </a:solidFill>
            </a:endParaRPr>
          </a:p>
        </p:txBody>
      </p:sp>
    </p:spTree>
    <p:extLst>
      <p:ext uri="{BB962C8B-B14F-4D97-AF65-F5344CB8AC3E}">
        <p14:creationId xmlns:p14="http://schemas.microsoft.com/office/powerpoint/2010/main" val="366509849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774452"/>
            <a:ext cx="6786797" cy="580252"/>
          </a:xfrm>
        </p:spPr>
        <p:txBody>
          <a:bodyPr>
            <a:noAutofit/>
          </a:bodyPr>
          <a:lstStyle/>
          <a:p>
            <a:pPr algn="ctr"/>
            <a:r>
              <a:rPr lang="tr-TR" sz="4000" dirty="0" smtClean="0">
                <a:solidFill>
                  <a:schemeClr val="bg1"/>
                </a:solidFill>
              </a:rPr>
              <a:t>SIKÇA SORULAN SORULAR</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422524"/>
            <a:ext cx="7920880" cy="6463308"/>
          </a:xfrm>
          <a:prstGeom prst="rect">
            <a:avLst/>
          </a:prstGeom>
        </p:spPr>
        <p:txBody>
          <a:bodyPr wrap="square">
            <a:spAutoFit/>
          </a:bodyPr>
          <a:lstStyle/>
          <a:p>
            <a:pPr marL="457200" indent="-457200" algn="just">
              <a:buFont typeface="Arial" panose="020B0604020202020204" pitchFamily="34" charset="0"/>
              <a:buChar char="•"/>
            </a:pPr>
            <a:r>
              <a:rPr lang="tr-TR" sz="2200" b="1" u="sng" dirty="0">
                <a:solidFill>
                  <a:schemeClr val="bg1"/>
                </a:solidFill>
              </a:rPr>
              <a:t>Elektriksiz kalma riskim var mı?</a:t>
            </a:r>
          </a:p>
          <a:p>
            <a:pPr algn="just"/>
            <a:r>
              <a:rPr lang="tr-TR" sz="2800" dirty="0" smtClean="0">
                <a:solidFill>
                  <a:schemeClr val="bg1"/>
                </a:solidFill>
              </a:rPr>
              <a:t>	</a:t>
            </a:r>
            <a:r>
              <a:rPr lang="tr-TR" sz="2200" dirty="0" smtClean="0">
                <a:solidFill>
                  <a:schemeClr val="bg1"/>
                </a:solidFill>
              </a:rPr>
              <a:t>Mevzuata </a:t>
            </a:r>
            <a:r>
              <a:rPr lang="tr-TR" sz="2200" dirty="0">
                <a:solidFill>
                  <a:schemeClr val="bg1"/>
                </a:solidFill>
              </a:rPr>
              <a:t>göre "Tedakçiler ikili anlaşmalar </a:t>
            </a:r>
            <a:r>
              <a:rPr lang="tr-TR" sz="2200" dirty="0" smtClean="0">
                <a:solidFill>
                  <a:schemeClr val="bg1"/>
                </a:solidFill>
              </a:rPr>
              <a:t>	kapsamında 	taahhüt </a:t>
            </a:r>
            <a:r>
              <a:rPr lang="tr-TR" sz="2200" dirty="0">
                <a:solidFill>
                  <a:schemeClr val="bg1"/>
                </a:solidFill>
              </a:rPr>
              <a:t>ettikleri elektrik enerjisi </a:t>
            </a:r>
            <a:r>
              <a:rPr lang="tr-TR" sz="2200" dirty="0" smtClean="0">
                <a:solidFill>
                  <a:schemeClr val="bg1"/>
                </a:solidFill>
              </a:rPr>
              <a:t>	ve/veya </a:t>
            </a:r>
            <a:r>
              <a:rPr lang="tr-TR" sz="2200" dirty="0">
                <a:solidFill>
                  <a:schemeClr val="bg1"/>
                </a:solidFill>
              </a:rPr>
              <a:t>kapasiteyi </a:t>
            </a:r>
            <a:r>
              <a:rPr lang="tr-TR" sz="2200" dirty="0" smtClean="0">
                <a:solidFill>
                  <a:schemeClr val="bg1"/>
                </a:solidFill>
              </a:rPr>
              <a:t>	anlaşmanın </a:t>
            </a:r>
            <a:r>
              <a:rPr lang="tr-TR" sz="2200" dirty="0">
                <a:solidFill>
                  <a:schemeClr val="bg1"/>
                </a:solidFill>
              </a:rPr>
              <a:t>koşulları </a:t>
            </a:r>
            <a:r>
              <a:rPr lang="tr-TR" sz="2200" dirty="0" smtClean="0">
                <a:solidFill>
                  <a:schemeClr val="bg1"/>
                </a:solidFill>
              </a:rPr>
              <a:t>	çerçevesinde </a:t>
            </a:r>
            <a:r>
              <a:rPr lang="tr-TR" sz="2200" dirty="0">
                <a:solidFill>
                  <a:schemeClr val="bg1"/>
                </a:solidFill>
              </a:rPr>
              <a:t>kesintisiz olarak </a:t>
            </a:r>
            <a:r>
              <a:rPr lang="tr-TR" sz="2200" dirty="0" smtClean="0">
                <a:solidFill>
                  <a:schemeClr val="bg1"/>
                </a:solidFill>
              </a:rPr>
              <a:t>	sağlamakla 	yükümlüdürler.</a:t>
            </a:r>
          </a:p>
          <a:p>
            <a:pPr marL="457200" indent="-457200" algn="just">
              <a:buFont typeface="Arial" panose="020B0604020202020204" pitchFamily="34" charset="0"/>
              <a:buChar char="•"/>
            </a:pPr>
            <a:endParaRPr lang="tr-TR" sz="2200" b="1" u="sng" dirty="0">
              <a:solidFill>
                <a:schemeClr val="bg1"/>
              </a:solidFill>
            </a:endParaRPr>
          </a:p>
          <a:p>
            <a:pPr marL="457200" indent="-457200" algn="just">
              <a:buFont typeface="Arial" panose="020B0604020202020204" pitchFamily="34" charset="0"/>
              <a:buChar char="•"/>
            </a:pPr>
            <a:r>
              <a:rPr lang="tr-TR" sz="2200" b="1" u="sng" dirty="0">
                <a:solidFill>
                  <a:schemeClr val="bg1"/>
                </a:solidFill>
              </a:rPr>
              <a:t>Müşteriniz olursam ne kadar tasarruf edebilirim?</a:t>
            </a:r>
          </a:p>
          <a:p>
            <a:pPr algn="just"/>
            <a:r>
              <a:rPr lang="tr-TR" sz="2200" dirty="0" smtClean="0">
                <a:solidFill>
                  <a:schemeClr val="bg1"/>
                </a:solidFill>
              </a:rPr>
              <a:t>	Zorlu </a:t>
            </a:r>
            <a:r>
              <a:rPr lang="tr-TR" sz="2200" dirty="0">
                <a:solidFill>
                  <a:schemeClr val="bg1"/>
                </a:solidFill>
              </a:rPr>
              <a:t>Elektrik müşterileri yılda en az bir faturaları ücretsiz olacak </a:t>
            </a:r>
            <a:r>
              <a:rPr lang="tr-TR" sz="2200" dirty="0" smtClean="0">
                <a:solidFill>
                  <a:schemeClr val="bg1"/>
                </a:solidFill>
              </a:rPr>
              <a:t>	şekilde </a:t>
            </a:r>
            <a:r>
              <a:rPr lang="tr-TR" sz="2200" dirty="0">
                <a:solidFill>
                  <a:schemeClr val="bg1"/>
                </a:solidFill>
              </a:rPr>
              <a:t>avantaj elde eder</a:t>
            </a:r>
            <a:r>
              <a:rPr lang="tr-TR" sz="2200" dirty="0" smtClean="0">
                <a:solidFill>
                  <a:schemeClr val="bg1"/>
                </a:solidFill>
              </a:rPr>
              <a:t>.</a:t>
            </a:r>
          </a:p>
          <a:p>
            <a:pPr algn="just"/>
            <a:endParaRPr lang="tr-TR" sz="2200" dirty="0" smtClean="0">
              <a:solidFill>
                <a:schemeClr val="bg1"/>
              </a:solidFill>
            </a:endParaRPr>
          </a:p>
          <a:p>
            <a:pPr marL="457200" indent="-457200" algn="just">
              <a:buFont typeface="Arial" panose="020B0604020202020204" pitchFamily="34" charset="0"/>
              <a:buChar char="•"/>
            </a:pPr>
            <a:r>
              <a:rPr lang="tr-TR" sz="2200" b="1" u="sng" dirty="0" smtClean="0">
                <a:solidFill>
                  <a:schemeClr val="bg1"/>
                </a:solidFill>
              </a:rPr>
              <a:t>Tedarikçimi değiştirirken ek bir ücret ödemem gerekir mi?</a:t>
            </a:r>
            <a:endParaRPr lang="tr-TR" sz="2200" b="1" u="sng" dirty="0">
              <a:solidFill>
                <a:schemeClr val="bg1"/>
              </a:solidFill>
            </a:endParaRPr>
          </a:p>
          <a:p>
            <a:pPr lvl="1" algn="just"/>
            <a:r>
              <a:rPr lang="tr-TR" sz="2200" dirty="0">
                <a:solidFill>
                  <a:schemeClr val="bg1"/>
                </a:solidFill>
              </a:rPr>
              <a:t>Tedarikçi değişimi sırasında ek bir ücret ödemeniz gerekmez. Ayrıca Zorlu Elektrik müşterisi olduğunuzda bağlı olduğunuz dağıtım bölgesine dilekçe ile başvurarak daha önceden yatırmış olduğunuz "Güvence Bedeli" iade edilir.</a:t>
            </a:r>
            <a:endParaRPr lang="tr-TR" sz="2200" dirty="0" smtClean="0">
              <a:solidFill>
                <a:schemeClr val="bg1"/>
              </a:solidFill>
            </a:endParaRPr>
          </a:p>
          <a:p>
            <a:pPr algn="just"/>
            <a:endParaRPr lang="tr-TR" sz="2200" dirty="0">
              <a:solidFill>
                <a:schemeClr val="bg1"/>
              </a:solidFill>
            </a:endParaRPr>
          </a:p>
          <a:p>
            <a:pPr algn="just"/>
            <a:endParaRPr lang="tr-TR" sz="2800" dirty="0">
              <a:solidFill>
                <a:schemeClr val="bg1"/>
              </a:solidFill>
            </a:endParaRPr>
          </a:p>
          <a:p>
            <a:pPr algn="just"/>
            <a:endParaRPr lang="tr-TR" sz="2800" dirty="0" smtClean="0">
              <a:solidFill>
                <a:schemeClr val="bg1"/>
              </a:solidFill>
            </a:endParaRPr>
          </a:p>
        </p:txBody>
      </p:sp>
    </p:spTree>
    <p:extLst>
      <p:ext uri="{BB962C8B-B14F-4D97-AF65-F5344CB8AC3E}">
        <p14:creationId xmlns:p14="http://schemas.microsoft.com/office/powerpoint/2010/main" val="224824567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774452"/>
            <a:ext cx="6786797" cy="580252"/>
          </a:xfrm>
        </p:spPr>
        <p:txBody>
          <a:bodyPr>
            <a:noAutofit/>
          </a:bodyPr>
          <a:lstStyle/>
          <a:p>
            <a:pPr algn="ctr"/>
            <a:r>
              <a:rPr lang="tr-TR" sz="4000" dirty="0" smtClean="0">
                <a:solidFill>
                  <a:schemeClr val="bg1"/>
                </a:solidFill>
              </a:rPr>
              <a:t>SIKÇA SORULAN SORULAR</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422524"/>
            <a:ext cx="7920880" cy="6032421"/>
          </a:xfrm>
          <a:prstGeom prst="rect">
            <a:avLst/>
          </a:prstGeom>
        </p:spPr>
        <p:txBody>
          <a:bodyPr wrap="square">
            <a:spAutoFit/>
          </a:bodyPr>
          <a:lstStyle/>
          <a:p>
            <a:pPr marL="457200" indent="-457200" algn="just">
              <a:buFont typeface="Arial" panose="020B0604020202020204" pitchFamily="34" charset="0"/>
              <a:buChar char="•"/>
            </a:pPr>
            <a:r>
              <a:rPr lang="tr-TR" sz="2200" b="1" u="sng" dirty="0">
                <a:solidFill>
                  <a:schemeClr val="bg1"/>
                </a:solidFill>
              </a:rPr>
              <a:t>Tedarikçimi değiştirdiğimde kullandığım elektriğin kalitesinde bir azalma olur mu?</a:t>
            </a:r>
          </a:p>
          <a:p>
            <a:pPr lvl="1" algn="just"/>
            <a:r>
              <a:rPr lang="tr-TR" sz="2200" dirty="0">
                <a:solidFill>
                  <a:schemeClr val="bg1"/>
                </a:solidFill>
              </a:rPr>
              <a:t>Mevcut tedarikçinizi değiştirmeniz halinde kullandığınız elektriğin kalitesinde hiçbir değişiklik olmaz ve mevcut altyapı kapsamında hizmet almaya devam edersiniz</a:t>
            </a:r>
            <a:r>
              <a:rPr lang="tr-TR" sz="2200" dirty="0" smtClean="0">
                <a:solidFill>
                  <a:schemeClr val="bg1"/>
                </a:solidFill>
              </a:rPr>
              <a:t>.</a:t>
            </a:r>
          </a:p>
          <a:p>
            <a:pPr lvl="1" algn="just"/>
            <a:endParaRPr lang="tr-TR" sz="2200" dirty="0">
              <a:solidFill>
                <a:schemeClr val="bg1"/>
              </a:solidFill>
            </a:endParaRPr>
          </a:p>
          <a:p>
            <a:pPr marL="457200" indent="-457200" algn="just">
              <a:buFont typeface="Arial" panose="020B0604020202020204" pitchFamily="34" charset="0"/>
              <a:buChar char="•"/>
            </a:pPr>
            <a:r>
              <a:rPr lang="tr-TR" sz="2200" b="1" u="sng" dirty="0" smtClean="0">
                <a:solidFill>
                  <a:schemeClr val="bg1"/>
                </a:solidFill>
              </a:rPr>
              <a:t>Elektrik </a:t>
            </a:r>
            <a:r>
              <a:rPr lang="tr-TR" sz="2200" b="1" u="sng" dirty="0">
                <a:solidFill>
                  <a:schemeClr val="bg1"/>
                </a:solidFill>
              </a:rPr>
              <a:t>tedariği sırasında kesinti sorunu yaşar mıyım?</a:t>
            </a:r>
          </a:p>
          <a:p>
            <a:pPr lvl="1" algn="just"/>
            <a:r>
              <a:rPr lang="tr-TR" sz="2200" dirty="0" smtClean="0">
                <a:solidFill>
                  <a:schemeClr val="bg1"/>
                </a:solidFill>
              </a:rPr>
              <a:t>Taraflar </a:t>
            </a:r>
            <a:r>
              <a:rPr lang="tr-TR" sz="2200" dirty="0">
                <a:solidFill>
                  <a:schemeClr val="bg1"/>
                </a:solidFill>
              </a:rPr>
              <a:t>sözleşmeyle onayladıkları yükümlülüklerini yerine getirdikleri taktirde böyle bir risk bulunmamaktadır. Tedarikçi firmanın vereceği hizmetin sürekliliği ilgili mevzuat kapsamında güvence altına alınmıştır. Arıza sebebiyle gerçekleşen elektrik kesintilerinden ilgili dağıtım firmaları sorumludur. Zamanında ödenmemiş elektrik faturaları sebebiyle tedarikçi firma tarafından ilgili dağıtım şirketine başvuru yapılır ve sayacın elektrik enerjisi kesilebilir.</a:t>
            </a:r>
          </a:p>
          <a:p>
            <a:pPr algn="just"/>
            <a:endParaRPr lang="tr-TR" sz="2800" dirty="0">
              <a:solidFill>
                <a:schemeClr val="bg1"/>
              </a:solidFill>
            </a:endParaRPr>
          </a:p>
          <a:p>
            <a:pPr algn="just"/>
            <a:endParaRPr lang="tr-TR" sz="2800" dirty="0" smtClean="0">
              <a:solidFill>
                <a:schemeClr val="bg1"/>
              </a:solidFill>
            </a:endParaRPr>
          </a:p>
        </p:txBody>
      </p:sp>
    </p:spTree>
    <p:extLst>
      <p:ext uri="{BB962C8B-B14F-4D97-AF65-F5344CB8AC3E}">
        <p14:creationId xmlns:p14="http://schemas.microsoft.com/office/powerpoint/2010/main" val="381411344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774452"/>
            <a:ext cx="6786797" cy="580252"/>
          </a:xfrm>
        </p:spPr>
        <p:txBody>
          <a:bodyPr>
            <a:noAutofit/>
          </a:bodyPr>
          <a:lstStyle/>
          <a:p>
            <a:pPr algn="ctr"/>
            <a:r>
              <a:rPr lang="tr-TR" sz="4000" dirty="0" smtClean="0">
                <a:solidFill>
                  <a:schemeClr val="bg1"/>
                </a:solidFill>
              </a:rPr>
              <a:t>SIKÇA SORULAN SORULAR</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422524"/>
            <a:ext cx="7920880" cy="5262979"/>
          </a:xfrm>
          <a:prstGeom prst="rect">
            <a:avLst/>
          </a:prstGeom>
        </p:spPr>
        <p:txBody>
          <a:bodyPr wrap="square">
            <a:spAutoFit/>
          </a:bodyPr>
          <a:lstStyle/>
          <a:p>
            <a:pPr marL="457200" indent="-457200" algn="just">
              <a:buFont typeface="Arial" panose="020B0604020202020204" pitchFamily="34" charset="0"/>
              <a:buChar char="•"/>
            </a:pPr>
            <a:r>
              <a:rPr lang="tr-TR" sz="2200" b="1" u="sng" dirty="0">
                <a:solidFill>
                  <a:schemeClr val="bg1"/>
                </a:solidFill>
              </a:rPr>
              <a:t>Elektrik arızası ya da oluşabilecek sıkıntılarla ilgili nereye başvurabilirim?</a:t>
            </a:r>
          </a:p>
          <a:p>
            <a:pPr marL="457200" indent="-457200" algn="just">
              <a:buFont typeface="Arial" panose="020B0604020202020204" pitchFamily="34" charset="0"/>
              <a:buChar char="•"/>
            </a:pPr>
            <a:r>
              <a:rPr lang="tr-TR" sz="2200" dirty="0">
                <a:solidFill>
                  <a:schemeClr val="bg1"/>
                </a:solidFill>
              </a:rPr>
              <a:t>Elektrik kesintisi, trafo arızası, sayaç bakımı ve endeks okumaları konularında bağlı olduğunuz dağıtım şirketi ile iletişime geçmeniz gerekmektedir. Sözleşme süreçleri, sayaç tüketim faturaları ve ödemeyle ilgili konularda ise elektrik tedarikçiniz ihtiyaç duyduğunuz desteği sağlamaktadır</a:t>
            </a:r>
            <a:r>
              <a:rPr lang="tr-TR" sz="2200" dirty="0" smtClean="0">
                <a:solidFill>
                  <a:schemeClr val="bg1"/>
                </a:solidFill>
              </a:rPr>
              <a:t>.</a:t>
            </a:r>
          </a:p>
          <a:p>
            <a:pPr marL="457200" indent="-457200" algn="just">
              <a:buFont typeface="Arial" panose="020B0604020202020204" pitchFamily="34" charset="0"/>
              <a:buChar char="•"/>
            </a:pPr>
            <a:endParaRPr lang="tr-TR" sz="2200" dirty="0">
              <a:solidFill>
                <a:schemeClr val="bg1"/>
              </a:solidFill>
            </a:endParaRPr>
          </a:p>
          <a:p>
            <a:pPr marL="457200" indent="-457200" algn="just">
              <a:buFont typeface="Arial" panose="020B0604020202020204" pitchFamily="34" charset="0"/>
              <a:buChar char="•"/>
            </a:pPr>
            <a:r>
              <a:rPr lang="tr-TR" sz="2200" b="1" u="sng" dirty="0">
                <a:solidFill>
                  <a:schemeClr val="bg1"/>
                </a:solidFill>
              </a:rPr>
              <a:t>Tedarikçimi değiştirdiğimde sayaçlarım kim tarafından okunur?</a:t>
            </a:r>
          </a:p>
          <a:p>
            <a:pPr lvl="1" algn="just"/>
            <a:r>
              <a:rPr lang="tr-TR" sz="2200" dirty="0">
                <a:solidFill>
                  <a:schemeClr val="bg1"/>
                </a:solidFill>
              </a:rPr>
              <a:t>Tedarikçinizi değiştirdiğinizde sayaçlarınızı daha evvel olduğu şekilde yine dağıtım şirketi görevlisi okur ve endeks bilgilerinizi bırakır. Sayaç okumalarınızı gerçekleştiren dağıtım şirketi, tedarikçi firmanın fatura düzenleyebilmesi için tüketim bilgilerinizin sisteme girişini yapmakla yükümlüdür.</a:t>
            </a:r>
            <a:endParaRPr lang="tr-TR" sz="2800" dirty="0">
              <a:solidFill>
                <a:schemeClr val="bg1"/>
              </a:solidFill>
            </a:endParaRPr>
          </a:p>
          <a:p>
            <a:pPr algn="just"/>
            <a:endParaRPr lang="tr-TR" sz="2800" dirty="0" smtClean="0">
              <a:solidFill>
                <a:schemeClr val="bg1"/>
              </a:solidFill>
            </a:endParaRPr>
          </a:p>
        </p:txBody>
      </p:sp>
    </p:spTree>
    <p:extLst>
      <p:ext uri="{BB962C8B-B14F-4D97-AF65-F5344CB8AC3E}">
        <p14:creationId xmlns:p14="http://schemas.microsoft.com/office/powerpoint/2010/main" val="28337116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3434560"/>
            <a:ext cx="6786797" cy="580252"/>
          </a:xfrm>
        </p:spPr>
        <p:txBody>
          <a:bodyPr>
            <a:noAutofit/>
          </a:bodyPr>
          <a:lstStyle/>
          <a:p>
            <a:pPr algn="ctr"/>
            <a:r>
              <a:rPr lang="tr-TR" sz="4000" dirty="0" smtClean="0">
                <a:solidFill>
                  <a:schemeClr val="bg1"/>
                </a:solidFill>
              </a:rPr>
              <a:t>TEŞEKKÜRLER</a:t>
            </a:r>
            <a:endParaRPr lang="en-US" sz="4000" dirty="0">
              <a:solidFill>
                <a:schemeClr val="bg1"/>
              </a:solidFill>
              <a:latin typeface="Franklin Gothic Medium" panose="020B0603020102020204" pitchFamily="34" charset="0"/>
            </a:endParaRPr>
          </a:p>
        </p:txBody>
      </p:sp>
      <p:sp>
        <p:nvSpPr>
          <p:cNvPr id="3" name="Rectangle 2"/>
          <p:cNvSpPr/>
          <p:nvPr/>
        </p:nvSpPr>
        <p:spPr>
          <a:xfrm>
            <a:off x="1062187" y="1422524"/>
            <a:ext cx="7920880" cy="861774"/>
          </a:xfrm>
          <a:prstGeom prst="rect">
            <a:avLst/>
          </a:prstGeom>
        </p:spPr>
        <p:txBody>
          <a:bodyPr wrap="square">
            <a:spAutoFit/>
          </a:bodyPr>
          <a:lstStyle/>
          <a:p>
            <a:pPr marL="457200" indent="-457200" algn="just">
              <a:buFont typeface="Arial" panose="020B0604020202020204" pitchFamily="34" charset="0"/>
              <a:buChar char="•"/>
            </a:pPr>
            <a:endParaRPr lang="tr-TR" sz="2200" dirty="0">
              <a:solidFill>
                <a:schemeClr val="bg1"/>
              </a:solidFill>
            </a:endParaRPr>
          </a:p>
          <a:p>
            <a:pPr algn="just"/>
            <a:endParaRPr lang="tr-TR" sz="2800" dirty="0" smtClean="0">
              <a:solidFill>
                <a:schemeClr val="bg1"/>
              </a:solidFill>
            </a:endParaRPr>
          </a:p>
        </p:txBody>
      </p:sp>
    </p:spTree>
    <p:extLst>
      <p:ext uri="{BB962C8B-B14F-4D97-AF65-F5344CB8AC3E}">
        <p14:creationId xmlns:p14="http://schemas.microsoft.com/office/powerpoint/2010/main" val="15920255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2"/>
          <a:stretch>
            <a:fillRect/>
          </a:stretch>
        </p:blipFill>
        <p:spPr>
          <a:xfrm>
            <a:off x="55746" y="-129499"/>
            <a:ext cx="9901238" cy="7183164"/>
          </a:xfrm>
          <a:prstGeom prst="rect">
            <a:avLst/>
          </a:prstGeom>
        </p:spPr>
      </p:pic>
      <p:pic>
        <p:nvPicPr>
          <p:cNvPr id="29" name="Picture 28" descr="Zorlu logo beyaz.png"/>
          <p:cNvPicPr>
            <a:picLocks noChangeAspect="1"/>
          </p:cNvPicPr>
          <p:nvPr/>
        </p:nvPicPr>
        <p:blipFill>
          <a:blip r:embed="rId3"/>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4"/>
          <a:stretch>
            <a:fillRect/>
          </a:stretch>
        </p:blipFill>
        <p:spPr>
          <a:xfrm>
            <a:off x="7755970" y="6397383"/>
            <a:ext cx="1998398" cy="499274"/>
          </a:xfrm>
          <a:prstGeom prst="rect">
            <a:avLst/>
          </a:prstGeom>
        </p:spPr>
      </p:pic>
      <p:sp>
        <p:nvSpPr>
          <p:cNvPr id="7" name="TextBox 6"/>
          <p:cNvSpPr txBox="1"/>
          <p:nvPr/>
        </p:nvSpPr>
        <p:spPr>
          <a:xfrm>
            <a:off x="774155" y="1096233"/>
            <a:ext cx="3979019" cy="3893374"/>
          </a:xfrm>
          <a:prstGeom prst="rect">
            <a:avLst/>
          </a:prstGeom>
          <a:noFill/>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r>
              <a:rPr lang="tr-TR" sz="2600" b="1" u="sng" dirty="0" smtClean="0">
                <a:solidFill>
                  <a:schemeClr val="bg1"/>
                </a:solidFill>
              </a:rPr>
              <a:t>PROTOKOL DETAYLARI</a:t>
            </a:r>
          </a:p>
          <a:p>
            <a:pPr marL="447675" indent="-447675" algn="just" eaLnBrk="0" hangingPunct="0">
              <a:spcBef>
                <a:spcPct val="50000"/>
              </a:spcBef>
              <a:buClr>
                <a:srgbClr val="CC3300"/>
              </a:buClr>
              <a:buSzPct val="70000"/>
              <a:buFont typeface="Wingdings" pitchFamily="2" charset="2"/>
              <a:buChar char="n"/>
              <a:defRPr/>
            </a:pPr>
            <a:r>
              <a:rPr lang="tr-TR" sz="2600" dirty="0" smtClean="0">
                <a:solidFill>
                  <a:schemeClr val="bg1"/>
                </a:solidFill>
                <a:cs typeface="+mn-cs"/>
              </a:rPr>
              <a:t>13.10.2014 Tarihinde İESOB ve ZORLU ENERJİ arasında imzaladığımız İndirimli Elektrik Protokolü </a:t>
            </a:r>
            <a:r>
              <a:rPr lang="tr-TR" sz="2600" b="1" dirty="0" smtClean="0">
                <a:solidFill>
                  <a:schemeClr val="bg1"/>
                </a:solidFill>
                <a:cs typeface="+mn-cs"/>
              </a:rPr>
              <a:t>Türkiye’de Esnaf teşkilatları içerisinde bir ilk olma </a:t>
            </a:r>
            <a:r>
              <a:rPr lang="tr-TR" sz="2600" dirty="0" smtClean="0">
                <a:solidFill>
                  <a:schemeClr val="bg1"/>
                </a:solidFill>
                <a:cs typeface="+mn-cs"/>
              </a:rPr>
              <a:t>özelliği taşımaktadır.</a:t>
            </a:r>
            <a:endParaRPr lang="tr-TR" sz="2600" dirty="0">
              <a:solidFill>
                <a:schemeClr val="bg1"/>
              </a:solidFill>
              <a:cs typeface="+mn-cs"/>
            </a:endParaRPr>
          </a:p>
        </p:txBody>
      </p:sp>
      <p:sp>
        <p:nvSpPr>
          <p:cNvPr id="9" name="Başlık 1"/>
          <p:cNvSpPr>
            <a:spLocks noGrp="1"/>
          </p:cNvSpPr>
          <p:nvPr>
            <p:ph type="title"/>
          </p:nvPr>
        </p:nvSpPr>
        <p:spPr>
          <a:xfrm>
            <a:off x="2001097" y="241819"/>
            <a:ext cx="5940743" cy="580252"/>
          </a:xfrm>
        </p:spPr>
        <p:txBody>
          <a:bodyPr>
            <a:noAutofit/>
          </a:bodyPr>
          <a:lstStyle/>
          <a:p>
            <a:pPr algn="ctr"/>
            <a:r>
              <a:rPr lang="tr-TR" sz="3690" b="1" dirty="0" smtClean="0">
                <a:solidFill>
                  <a:schemeClr val="bg1"/>
                </a:solidFill>
                <a:latin typeface="+mn-lt"/>
              </a:rPr>
              <a:t>ZORLU ENERJİ GRUBU</a:t>
            </a:r>
            <a:endParaRPr lang="en-US" sz="3690" dirty="0">
              <a:solidFill>
                <a:schemeClr val="bg1"/>
              </a:solidFill>
              <a:latin typeface="+mn-lt"/>
            </a:endParaRPr>
          </a:p>
        </p:txBody>
      </p:sp>
      <p:pic>
        <p:nvPicPr>
          <p:cNvPr id="2050" name="Picture 2" descr="C:\Users\ozgur.kirik\Desktop\elektrik protokolü foto\DSC_0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651" y="1082194"/>
            <a:ext cx="432515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zgur.kirik\Desktop\sd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8651" y="3789526"/>
            <a:ext cx="4325158" cy="231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688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2"/>
          <a:stretch>
            <a:fillRect/>
          </a:stretch>
        </p:blipFill>
        <p:spPr>
          <a:xfrm>
            <a:off x="55746" y="-129499"/>
            <a:ext cx="9901238" cy="7183164"/>
          </a:xfrm>
          <a:prstGeom prst="rect">
            <a:avLst/>
          </a:prstGeom>
        </p:spPr>
      </p:pic>
      <p:pic>
        <p:nvPicPr>
          <p:cNvPr id="29" name="Picture 28" descr="Zorlu logo beyaz.png"/>
          <p:cNvPicPr>
            <a:picLocks noChangeAspect="1"/>
          </p:cNvPicPr>
          <p:nvPr/>
        </p:nvPicPr>
        <p:blipFill>
          <a:blip r:embed="rId3"/>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4"/>
          <a:stretch>
            <a:fillRect/>
          </a:stretch>
        </p:blipFill>
        <p:spPr>
          <a:xfrm>
            <a:off x="7755970" y="6397383"/>
            <a:ext cx="1998398" cy="499274"/>
          </a:xfrm>
          <a:prstGeom prst="rect">
            <a:avLst/>
          </a:prstGeom>
        </p:spPr>
      </p:pic>
      <p:sp>
        <p:nvSpPr>
          <p:cNvPr id="4" name="Rectangle 3"/>
          <p:cNvSpPr/>
          <p:nvPr/>
        </p:nvSpPr>
        <p:spPr>
          <a:xfrm>
            <a:off x="1292535" y="4210218"/>
            <a:ext cx="7690532" cy="492443"/>
          </a:xfrm>
          <a:prstGeom prst="rect">
            <a:avLst/>
          </a:prstGeom>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endParaRPr lang="tr-TR" sz="2600" dirty="0">
              <a:solidFill>
                <a:schemeClr val="bg1"/>
              </a:solidFill>
            </a:endParaRPr>
          </a:p>
        </p:txBody>
      </p:sp>
      <p:sp>
        <p:nvSpPr>
          <p:cNvPr id="9" name="Başlık 1"/>
          <p:cNvSpPr>
            <a:spLocks noGrp="1"/>
          </p:cNvSpPr>
          <p:nvPr>
            <p:ph type="title"/>
          </p:nvPr>
        </p:nvSpPr>
        <p:spPr>
          <a:xfrm>
            <a:off x="1980246" y="770264"/>
            <a:ext cx="5940743" cy="580252"/>
          </a:xfrm>
        </p:spPr>
        <p:txBody>
          <a:bodyPr>
            <a:noAutofit/>
          </a:bodyPr>
          <a:lstStyle/>
          <a:p>
            <a:pPr algn="ctr"/>
            <a:r>
              <a:rPr lang="tr-TR" sz="3690" b="1" dirty="0" smtClean="0">
                <a:solidFill>
                  <a:schemeClr val="bg1"/>
                </a:solidFill>
                <a:latin typeface="+mn-lt"/>
              </a:rPr>
              <a:t>ZORLU ENERJİ GRUBU</a:t>
            </a:r>
            <a:endParaRPr lang="en-US" sz="3690" dirty="0">
              <a:solidFill>
                <a:schemeClr val="bg1"/>
              </a:solidFill>
              <a:latin typeface="+mn-lt"/>
            </a:endParaRPr>
          </a:p>
        </p:txBody>
      </p:sp>
      <p:pic>
        <p:nvPicPr>
          <p:cNvPr id="3074" name="Picture 2" descr="C:\Users\ozgur.kirik\Desktop\örnek fatural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65" y="1519077"/>
            <a:ext cx="8581449" cy="474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7481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2"/>
          <a:stretch>
            <a:fillRect/>
          </a:stretch>
        </p:blipFill>
        <p:spPr>
          <a:xfrm>
            <a:off x="55746" y="-129499"/>
            <a:ext cx="9901238" cy="7183164"/>
          </a:xfrm>
          <a:prstGeom prst="rect">
            <a:avLst/>
          </a:prstGeom>
        </p:spPr>
      </p:pic>
      <p:pic>
        <p:nvPicPr>
          <p:cNvPr id="29" name="Picture 28" descr="Zorlu logo beyaz.png"/>
          <p:cNvPicPr>
            <a:picLocks noChangeAspect="1"/>
          </p:cNvPicPr>
          <p:nvPr/>
        </p:nvPicPr>
        <p:blipFill>
          <a:blip r:embed="rId3"/>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4"/>
          <a:stretch>
            <a:fillRect/>
          </a:stretch>
        </p:blipFill>
        <p:spPr>
          <a:xfrm>
            <a:off x="7755970" y="6397383"/>
            <a:ext cx="1998398" cy="499274"/>
          </a:xfrm>
          <a:prstGeom prst="rect">
            <a:avLst/>
          </a:prstGeom>
        </p:spPr>
      </p:pic>
      <p:sp>
        <p:nvSpPr>
          <p:cNvPr id="4" name="Rectangle 3"/>
          <p:cNvSpPr/>
          <p:nvPr/>
        </p:nvSpPr>
        <p:spPr>
          <a:xfrm>
            <a:off x="1292535" y="4210218"/>
            <a:ext cx="7690532" cy="492443"/>
          </a:xfrm>
          <a:prstGeom prst="rect">
            <a:avLst/>
          </a:prstGeom>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endParaRPr lang="tr-TR" sz="2600" dirty="0">
              <a:solidFill>
                <a:schemeClr val="bg1"/>
              </a:solidFill>
            </a:endParaRPr>
          </a:p>
        </p:txBody>
      </p:sp>
      <p:sp>
        <p:nvSpPr>
          <p:cNvPr id="9" name="Başlık 1"/>
          <p:cNvSpPr>
            <a:spLocks noGrp="1"/>
          </p:cNvSpPr>
          <p:nvPr>
            <p:ph type="title"/>
          </p:nvPr>
        </p:nvSpPr>
        <p:spPr>
          <a:xfrm>
            <a:off x="1980246" y="770264"/>
            <a:ext cx="5940743" cy="580252"/>
          </a:xfrm>
        </p:spPr>
        <p:txBody>
          <a:bodyPr>
            <a:noAutofit/>
          </a:bodyPr>
          <a:lstStyle/>
          <a:p>
            <a:pPr algn="ctr"/>
            <a:r>
              <a:rPr lang="tr-TR" sz="3690" b="1" dirty="0" smtClean="0">
                <a:solidFill>
                  <a:schemeClr val="bg1"/>
                </a:solidFill>
                <a:latin typeface="+mn-lt"/>
              </a:rPr>
              <a:t>ZORLU ENERJİ GRUBU</a:t>
            </a:r>
            <a:endParaRPr lang="en-US" sz="3690" dirty="0">
              <a:solidFill>
                <a:schemeClr val="bg1"/>
              </a:solidFill>
              <a:latin typeface="+mn-lt"/>
            </a:endParaRPr>
          </a:p>
        </p:txBody>
      </p:sp>
      <p:graphicFrame>
        <p:nvGraphicFramePr>
          <p:cNvPr id="2" name="Tablo 1"/>
          <p:cNvGraphicFramePr>
            <a:graphicFrameLocks noGrp="1"/>
          </p:cNvGraphicFramePr>
          <p:nvPr>
            <p:extLst>
              <p:ext uri="{D42A27DB-BD31-4B8C-83A1-F6EECF244321}">
                <p14:modId xmlns:p14="http://schemas.microsoft.com/office/powerpoint/2010/main" val="1144883869"/>
              </p:ext>
            </p:extLst>
          </p:nvPr>
        </p:nvGraphicFramePr>
        <p:xfrm>
          <a:off x="1367807" y="1566539"/>
          <a:ext cx="7277116" cy="4388611"/>
        </p:xfrm>
        <a:graphic>
          <a:graphicData uri="http://schemas.openxmlformats.org/drawingml/2006/table">
            <a:tbl>
              <a:tblPr firstRow="1" bandRow="1">
                <a:tableStyleId>{18603FDC-E32A-4AB5-989C-0864C3EAD2B8}</a:tableStyleId>
              </a:tblPr>
              <a:tblGrid>
                <a:gridCol w="3638558"/>
                <a:gridCol w="3638558"/>
              </a:tblGrid>
              <a:tr h="1256909">
                <a:tc gridSpan="2">
                  <a:txBody>
                    <a:bodyPr/>
                    <a:lstStyle/>
                    <a:p>
                      <a:pPr algn="ctr"/>
                      <a:r>
                        <a:rPr lang="tr-TR" sz="3200" b="1" dirty="0" smtClean="0">
                          <a:solidFill>
                            <a:schemeClr val="tx1"/>
                          </a:solidFill>
                          <a:latin typeface="Cambria" panose="02040503050406030204" pitchFamily="18" charset="0"/>
                        </a:rPr>
                        <a:t>PROTOKOL</a:t>
                      </a:r>
                      <a:r>
                        <a:rPr lang="tr-TR" sz="3200" b="1" baseline="0" dirty="0" smtClean="0">
                          <a:solidFill>
                            <a:schemeClr val="tx1"/>
                          </a:solidFill>
                          <a:latin typeface="Cambria" panose="02040503050406030204" pitchFamily="18" charset="0"/>
                        </a:rPr>
                        <a:t> KAPSAMINDA ODALARIMIZIN KAZANÇLARI</a:t>
                      </a:r>
                      <a:endParaRPr lang="tr-TR" sz="3200" b="1" dirty="0">
                        <a:solidFill>
                          <a:schemeClr val="tx1"/>
                        </a:solidFill>
                        <a:latin typeface="Cambria" panose="02040503050406030204" pitchFamily="18" charset="0"/>
                      </a:endParaRPr>
                    </a:p>
                  </a:txBody>
                  <a:tcPr/>
                </a:tc>
                <a:tc hMerge="1">
                  <a:txBody>
                    <a:bodyPr/>
                    <a:lstStyle/>
                    <a:p>
                      <a:endParaRPr lang="tr-TR" dirty="0"/>
                    </a:p>
                  </a:txBody>
                  <a:tcPr/>
                </a:tc>
              </a:tr>
              <a:tr h="1623412">
                <a:tc>
                  <a:txBody>
                    <a:bodyPr/>
                    <a:lstStyle/>
                    <a:p>
                      <a:pPr algn="ctr"/>
                      <a:r>
                        <a:rPr lang="tr-TR" sz="2600" b="1" dirty="0" smtClean="0">
                          <a:solidFill>
                            <a:srgbClr val="FF0000"/>
                          </a:solidFill>
                          <a:latin typeface="Cambria" panose="02040503050406030204" pitchFamily="18" charset="0"/>
                        </a:rPr>
                        <a:t>KAYDI TAMAMLANAN HER ÜYE İÇİN </a:t>
                      </a:r>
                    </a:p>
                    <a:p>
                      <a:pPr algn="ctr"/>
                      <a:r>
                        <a:rPr lang="tr-TR" sz="2600" b="1" dirty="0" smtClean="0">
                          <a:solidFill>
                            <a:srgbClr val="FF0000"/>
                          </a:solidFill>
                          <a:latin typeface="Cambria" panose="02040503050406030204" pitchFamily="18" charset="0"/>
                        </a:rPr>
                        <a:t>1. YIL </a:t>
                      </a:r>
                      <a:endParaRPr lang="tr-TR" sz="2600" b="1" dirty="0">
                        <a:solidFill>
                          <a:srgbClr val="FF0000"/>
                        </a:solidFill>
                        <a:latin typeface="Cambria" panose="02040503050406030204" pitchFamily="18" charset="0"/>
                      </a:endParaRPr>
                    </a:p>
                  </a:txBody>
                  <a:tcPr/>
                </a:tc>
                <a:tc>
                  <a:txBody>
                    <a:bodyPr/>
                    <a:lstStyle/>
                    <a:p>
                      <a:pPr algn="ctr"/>
                      <a:r>
                        <a:rPr lang="tr-TR" sz="2600" b="1" smtClean="0">
                          <a:solidFill>
                            <a:srgbClr val="FF0000"/>
                          </a:solidFill>
                          <a:latin typeface="Cambria" panose="02040503050406030204" pitchFamily="18" charset="0"/>
                        </a:rPr>
                        <a:t>KAYDI DEVAM EDEN </a:t>
                      </a:r>
                      <a:r>
                        <a:rPr lang="tr-TR" sz="2600" b="1" dirty="0" smtClean="0">
                          <a:solidFill>
                            <a:srgbClr val="FF0000"/>
                          </a:solidFill>
                          <a:latin typeface="Cambria" panose="02040503050406030204" pitchFamily="18" charset="0"/>
                        </a:rPr>
                        <a:t>HER ÜYE İÇİN </a:t>
                      </a:r>
                    </a:p>
                    <a:p>
                      <a:pPr algn="ctr"/>
                      <a:r>
                        <a:rPr lang="tr-TR" sz="2600" b="1" dirty="0" smtClean="0">
                          <a:solidFill>
                            <a:srgbClr val="FF0000"/>
                          </a:solidFill>
                          <a:latin typeface="Cambria" panose="02040503050406030204" pitchFamily="18" charset="0"/>
                        </a:rPr>
                        <a:t>2. YIL </a:t>
                      </a:r>
                    </a:p>
                  </a:txBody>
                  <a:tcPr/>
                </a:tc>
              </a:tr>
              <a:tr h="1508290">
                <a:tc>
                  <a:txBody>
                    <a:bodyPr/>
                    <a:lstStyle/>
                    <a:p>
                      <a:pPr algn="ctr"/>
                      <a:r>
                        <a:rPr lang="tr-TR" sz="2600" b="1" dirty="0" smtClean="0">
                          <a:latin typeface="Cambria" panose="02040503050406030204" pitchFamily="18" charset="0"/>
                        </a:rPr>
                        <a:t>50 TL</a:t>
                      </a:r>
                      <a:r>
                        <a:rPr lang="tr-TR" sz="2600" b="1" baseline="0" dirty="0" smtClean="0">
                          <a:latin typeface="Cambria" panose="02040503050406030204" pitchFamily="18" charset="0"/>
                        </a:rPr>
                        <a:t> </a:t>
                      </a:r>
                    </a:p>
                    <a:p>
                      <a:pPr algn="ctr"/>
                      <a:r>
                        <a:rPr lang="tr-TR" sz="2600" b="1" baseline="0" dirty="0" smtClean="0">
                          <a:latin typeface="Cambria" panose="02040503050406030204" pitchFamily="18" charset="0"/>
                        </a:rPr>
                        <a:t>( 40 TL ODA PAYI + </a:t>
                      </a:r>
                    </a:p>
                    <a:p>
                      <a:pPr algn="ctr"/>
                      <a:r>
                        <a:rPr lang="tr-TR" sz="2600" b="1" baseline="0" dirty="0" smtClean="0">
                          <a:latin typeface="Cambria" panose="02040503050406030204" pitchFamily="18" charset="0"/>
                        </a:rPr>
                        <a:t>10 TL BİRLİK PAYI )</a:t>
                      </a:r>
                      <a:endParaRPr lang="tr-TR" sz="2600" b="1" dirty="0">
                        <a:latin typeface="Cambria" panose="02040503050406030204" pitchFamily="18" charset="0"/>
                      </a:endParaRPr>
                    </a:p>
                  </a:txBody>
                  <a:tcPr/>
                </a:tc>
                <a:tc>
                  <a:txBody>
                    <a:bodyPr/>
                    <a:lstStyle/>
                    <a:p>
                      <a:pPr algn="ctr"/>
                      <a:r>
                        <a:rPr lang="tr-TR" sz="2600" b="1" dirty="0" smtClean="0">
                          <a:latin typeface="Cambria" panose="02040503050406030204" pitchFamily="18" charset="0"/>
                        </a:rPr>
                        <a:t>30 TL </a:t>
                      </a:r>
                    </a:p>
                    <a:p>
                      <a:pPr algn="ctr"/>
                      <a:r>
                        <a:rPr lang="tr-TR" sz="2600" b="1" dirty="0" smtClean="0">
                          <a:latin typeface="Cambria" panose="02040503050406030204" pitchFamily="18" charset="0"/>
                        </a:rPr>
                        <a:t>( 20 TL ODA PAYI + </a:t>
                      </a:r>
                    </a:p>
                    <a:p>
                      <a:pPr algn="ctr"/>
                      <a:r>
                        <a:rPr lang="tr-TR" sz="2600" b="1" dirty="0" smtClean="0">
                          <a:latin typeface="Cambria" panose="02040503050406030204" pitchFamily="18" charset="0"/>
                        </a:rPr>
                        <a:t>10 TL BİRLİK PAYI )</a:t>
                      </a:r>
                      <a:endParaRPr lang="tr-TR" sz="2600" b="1" dirty="0">
                        <a:latin typeface="Cambria" panose="02040503050406030204" pitchFamily="18" charset="0"/>
                      </a:endParaRPr>
                    </a:p>
                  </a:txBody>
                  <a:tcPr/>
                </a:tc>
              </a:tr>
            </a:tbl>
          </a:graphicData>
        </a:graphic>
      </p:graphicFrame>
    </p:spTree>
    <p:extLst>
      <p:ext uri="{BB962C8B-B14F-4D97-AF65-F5344CB8AC3E}">
        <p14:creationId xmlns:p14="http://schemas.microsoft.com/office/powerpoint/2010/main" val="191553825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2"/>
          <a:stretch>
            <a:fillRect/>
          </a:stretch>
        </p:blipFill>
        <p:spPr>
          <a:xfrm>
            <a:off x="55746" y="-129499"/>
            <a:ext cx="9901238" cy="7183164"/>
          </a:xfrm>
          <a:prstGeom prst="rect">
            <a:avLst/>
          </a:prstGeom>
        </p:spPr>
      </p:pic>
      <p:pic>
        <p:nvPicPr>
          <p:cNvPr id="29" name="Picture 28" descr="Zorlu logo beyaz.png"/>
          <p:cNvPicPr>
            <a:picLocks noChangeAspect="1"/>
          </p:cNvPicPr>
          <p:nvPr/>
        </p:nvPicPr>
        <p:blipFill>
          <a:blip r:embed="rId3"/>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4"/>
          <a:stretch>
            <a:fillRect/>
          </a:stretch>
        </p:blipFill>
        <p:spPr>
          <a:xfrm>
            <a:off x="7755970" y="6397383"/>
            <a:ext cx="1998398" cy="499274"/>
          </a:xfrm>
          <a:prstGeom prst="rect">
            <a:avLst/>
          </a:prstGeom>
        </p:spPr>
      </p:pic>
      <p:sp>
        <p:nvSpPr>
          <p:cNvPr id="7" name="TextBox 6"/>
          <p:cNvSpPr txBox="1"/>
          <p:nvPr/>
        </p:nvSpPr>
        <p:spPr>
          <a:xfrm>
            <a:off x="1259632" y="1537791"/>
            <a:ext cx="7723435" cy="2693045"/>
          </a:xfrm>
          <a:prstGeom prst="rect">
            <a:avLst/>
          </a:prstGeom>
          <a:noFill/>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r>
              <a:rPr lang="tr-TR" sz="2600" dirty="0">
                <a:solidFill>
                  <a:schemeClr val="bg1"/>
                </a:solidFill>
                <a:cs typeface="+mn-cs"/>
              </a:rPr>
              <a:t>Zorlu Enerji Grubu’nun temelleri 1993 yılında, grubun kendi fabrikaları için elektrik üretmeye başlaması ile atılmıştır.</a:t>
            </a:r>
          </a:p>
          <a:p>
            <a:pPr marL="447675" indent="-447675" algn="just" eaLnBrk="0" hangingPunct="0">
              <a:spcBef>
                <a:spcPct val="50000"/>
              </a:spcBef>
              <a:buClr>
                <a:srgbClr val="CC3300"/>
              </a:buClr>
              <a:buSzPct val="70000"/>
              <a:buFont typeface="Wingdings" pitchFamily="2" charset="2"/>
              <a:buChar char="n"/>
              <a:defRPr/>
            </a:pPr>
            <a:r>
              <a:rPr lang="tr-TR" sz="2600" dirty="0">
                <a:solidFill>
                  <a:schemeClr val="bg1"/>
                </a:solidFill>
                <a:cs typeface="+mn-cs"/>
              </a:rPr>
              <a:t>7 Hidroelektrik, 5 Doğalgaz, </a:t>
            </a:r>
            <a:r>
              <a:rPr lang="tr-TR" sz="2600" dirty="0" smtClean="0">
                <a:solidFill>
                  <a:schemeClr val="bg1"/>
                </a:solidFill>
                <a:cs typeface="+mn-cs"/>
              </a:rPr>
              <a:t>2 </a:t>
            </a:r>
            <a:r>
              <a:rPr lang="tr-TR" sz="2600" dirty="0">
                <a:solidFill>
                  <a:schemeClr val="bg1"/>
                </a:solidFill>
                <a:cs typeface="+mn-cs"/>
              </a:rPr>
              <a:t>Jeotermal ve 1 Rüzgar santrali ile Zorlu Enerji, toplam </a:t>
            </a:r>
            <a:r>
              <a:rPr lang="tr-TR" sz="2600" dirty="0" smtClean="0">
                <a:solidFill>
                  <a:schemeClr val="bg1"/>
                </a:solidFill>
                <a:cs typeface="+mn-cs"/>
              </a:rPr>
              <a:t>843 </a:t>
            </a:r>
            <a:r>
              <a:rPr lang="tr-TR" sz="2600" dirty="0">
                <a:solidFill>
                  <a:schemeClr val="bg1"/>
                </a:solidFill>
                <a:cs typeface="+mn-cs"/>
              </a:rPr>
              <a:t>MW kurulu güce ve 269 ton/saat buhar kapasitesine sahiptir</a:t>
            </a:r>
            <a:r>
              <a:rPr lang="tr-TR" sz="2600" dirty="0" smtClean="0">
                <a:solidFill>
                  <a:schemeClr val="bg1"/>
                </a:solidFill>
                <a:cs typeface="+mn-cs"/>
              </a:rPr>
              <a:t>.</a:t>
            </a:r>
            <a:endParaRPr lang="tr-TR" sz="2600" dirty="0">
              <a:solidFill>
                <a:schemeClr val="bg1"/>
              </a:solidFill>
              <a:cs typeface="+mn-cs"/>
            </a:endParaRPr>
          </a:p>
        </p:txBody>
      </p:sp>
      <p:sp>
        <p:nvSpPr>
          <p:cNvPr id="4" name="Rectangle 3"/>
          <p:cNvSpPr/>
          <p:nvPr/>
        </p:nvSpPr>
        <p:spPr>
          <a:xfrm>
            <a:off x="1292535" y="4210218"/>
            <a:ext cx="7690532" cy="1892826"/>
          </a:xfrm>
          <a:prstGeom prst="rect">
            <a:avLst/>
          </a:prstGeom>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r>
              <a:rPr lang="tr-TR" sz="2600" dirty="0">
                <a:solidFill>
                  <a:schemeClr val="bg1"/>
                </a:solidFill>
              </a:rPr>
              <a:t>Grup elektrik üretimi ve ticaretinin yanında doğal gaz ticareti ve dağıtımı da yapmaktadır.</a:t>
            </a:r>
          </a:p>
          <a:p>
            <a:pPr marL="447675" indent="-447675" algn="just" eaLnBrk="0" hangingPunct="0">
              <a:spcBef>
                <a:spcPct val="50000"/>
              </a:spcBef>
              <a:buClr>
                <a:srgbClr val="CC3300"/>
              </a:buClr>
              <a:buSzPct val="70000"/>
              <a:buFont typeface="Wingdings" pitchFamily="2" charset="2"/>
              <a:buChar char="n"/>
              <a:defRPr/>
            </a:pPr>
            <a:r>
              <a:rPr lang="tr-TR" sz="2600" dirty="0">
                <a:solidFill>
                  <a:schemeClr val="bg1"/>
                </a:solidFill>
              </a:rPr>
              <a:t>Zorlu Elektrik, Türkiye’nin portföy volümü en büyük 3 toptan satış şirketinden biridir.</a:t>
            </a:r>
          </a:p>
        </p:txBody>
      </p:sp>
      <p:sp>
        <p:nvSpPr>
          <p:cNvPr id="9" name="Başlık 1"/>
          <p:cNvSpPr>
            <a:spLocks noGrp="1"/>
          </p:cNvSpPr>
          <p:nvPr>
            <p:ph type="title"/>
          </p:nvPr>
        </p:nvSpPr>
        <p:spPr>
          <a:xfrm>
            <a:off x="1980246" y="770264"/>
            <a:ext cx="5940743" cy="580252"/>
          </a:xfrm>
        </p:spPr>
        <p:txBody>
          <a:bodyPr>
            <a:noAutofit/>
          </a:bodyPr>
          <a:lstStyle/>
          <a:p>
            <a:pPr algn="ctr"/>
            <a:r>
              <a:rPr lang="tr-TR" sz="3690" b="1" dirty="0" smtClean="0">
                <a:solidFill>
                  <a:schemeClr val="bg1"/>
                </a:solidFill>
                <a:latin typeface="+mn-lt"/>
              </a:rPr>
              <a:t>ZORLU ENERJİ GRUBU</a:t>
            </a:r>
            <a:endParaRPr lang="en-US" sz="3690" dirty="0">
              <a:solidFill>
                <a:schemeClr val="bg1"/>
              </a:solidFill>
              <a:latin typeface="+mn-lt"/>
            </a:endParaRPr>
          </a:p>
        </p:txBody>
      </p:sp>
    </p:spTree>
    <p:extLst>
      <p:ext uri="{BB962C8B-B14F-4D97-AF65-F5344CB8AC3E}">
        <p14:creationId xmlns:p14="http://schemas.microsoft.com/office/powerpoint/2010/main" val="245688770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9746"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918468"/>
            <a:ext cx="5940743" cy="580252"/>
          </a:xfrm>
        </p:spPr>
        <p:txBody>
          <a:bodyPr>
            <a:noAutofit/>
          </a:bodyPr>
          <a:lstStyle/>
          <a:p>
            <a:pPr algn="ctr"/>
            <a:r>
              <a:rPr lang="tr-TR" sz="3690" b="1" dirty="0" smtClean="0">
                <a:latin typeface="Calibri" panose="020F0502020204030204" pitchFamily="34" charset="0"/>
              </a:rPr>
              <a:t>SERBEST TÜKETİCİ TANIMI</a:t>
            </a:r>
            <a:endParaRPr lang="en-US" sz="3690" dirty="0">
              <a:solidFill>
                <a:schemeClr val="bg1"/>
              </a:solidFill>
              <a:latin typeface="Calibri" panose="020F0502020204030204" pitchFamily="34" charset="0"/>
            </a:endParaRPr>
          </a:p>
        </p:txBody>
      </p:sp>
      <p:sp>
        <p:nvSpPr>
          <p:cNvPr id="7" name="Content Placeholder 2"/>
          <p:cNvSpPr txBox="1">
            <a:spLocks/>
          </p:cNvSpPr>
          <p:nvPr/>
        </p:nvSpPr>
        <p:spPr>
          <a:xfrm>
            <a:off x="457200" y="1600200"/>
            <a:ext cx="8229600" cy="452596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1pPr>
            <a:lvl2pPr marL="468081"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2pPr>
            <a:lvl3pPr marL="936163"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3pPr>
            <a:lvl4pPr marL="1404244"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4pPr>
            <a:lvl5pPr marL="1872325"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5pPr>
            <a:lvl6pPr marL="2340407"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6pPr>
            <a:lvl7pPr marL="2808488"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7pPr>
            <a:lvl8pPr marL="3276570"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8pPr>
            <a:lvl9pPr marL="3744651"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9pPr>
          </a:lstStyle>
          <a:p>
            <a:endParaRPr lang="tr-TR" sz="2600" dirty="0">
              <a:latin typeface="Calibri" panose="020F0502020204030204" pitchFamily="34" charset="0"/>
            </a:endParaRPr>
          </a:p>
        </p:txBody>
      </p:sp>
      <p:sp>
        <p:nvSpPr>
          <p:cNvPr id="8" name="TextBox 7"/>
          <p:cNvSpPr txBox="1"/>
          <p:nvPr/>
        </p:nvSpPr>
        <p:spPr>
          <a:xfrm>
            <a:off x="1206203" y="2105724"/>
            <a:ext cx="7723435" cy="5693866"/>
          </a:xfrm>
          <a:prstGeom prst="rect">
            <a:avLst/>
          </a:prstGeom>
          <a:noFill/>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r>
              <a:rPr lang="tr-TR" sz="2600" dirty="0" smtClean="0">
                <a:latin typeface="Calibri" panose="020F0502020204030204" pitchFamily="34" charset="0"/>
              </a:rPr>
              <a:t>Mevzuata </a:t>
            </a:r>
            <a:r>
              <a:rPr lang="tr-TR" sz="2600" dirty="0">
                <a:latin typeface="Calibri" panose="020F0502020204030204" pitchFamily="34" charset="0"/>
              </a:rPr>
              <a:t>göre serbest tüketici “Kurul tarafından belirlenen elektrik enerjisi miktarından daha fazla tüketimde bulunması veya iletim sistemine doğrudan bağlı olması nedeniyle tedarikçisini seçme serbestisine sahip gerçek veya tüzel kişi” olarak tanımlanır</a:t>
            </a:r>
            <a:r>
              <a:rPr lang="tr-TR" sz="2600" dirty="0" smtClean="0">
                <a:latin typeface="Calibri" panose="020F0502020204030204" pitchFamily="34" charset="0"/>
              </a:rPr>
              <a:t>.</a:t>
            </a:r>
          </a:p>
          <a:p>
            <a:pPr marL="447675" indent="-447675" algn="just" eaLnBrk="0" hangingPunct="0">
              <a:spcBef>
                <a:spcPct val="50000"/>
              </a:spcBef>
              <a:buClr>
                <a:srgbClr val="CC3300"/>
              </a:buClr>
              <a:buSzPct val="70000"/>
              <a:buFont typeface="Wingdings" pitchFamily="2" charset="2"/>
              <a:buChar char="n"/>
              <a:defRPr/>
            </a:pPr>
            <a:r>
              <a:rPr lang="tr-TR" sz="2600" dirty="0">
                <a:latin typeface="Calibri" panose="020F0502020204030204" pitchFamily="34" charset="0"/>
              </a:rPr>
              <a:t>Yıllık elektrik tüketimi 4.500 KWh olanlar, bu da yılda toplam ortalama 1.600TL elektrik faturası, ayda da ortalama 135TL elektrik faturasına denk gelmektedir.</a:t>
            </a:r>
          </a:p>
          <a:p>
            <a:pPr marL="447675" indent="-447675" algn="just" eaLnBrk="0" hangingPunct="0">
              <a:spcBef>
                <a:spcPct val="50000"/>
              </a:spcBef>
              <a:buClr>
                <a:srgbClr val="CC3300"/>
              </a:buClr>
              <a:buSzPct val="70000"/>
              <a:buFont typeface="Wingdings" pitchFamily="2" charset="2"/>
              <a:buChar char="n"/>
              <a:defRPr/>
            </a:pPr>
            <a:endParaRPr lang="tr-TR" sz="2600" dirty="0">
              <a:latin typeface="Calibri" panose="020F0502020204030204" pitchFamily="34" charset="0"/>
            </a:endParaRPr>
          </a:p>
          <a:p>
            <a:pPr marL="447675" indent="-447675" algn="just" eaLnBrk="0" hangingPunct="0">
              <a:spcBef>
                <a:spcPct val="50000"/>
              </a:spcBef>
              <a:buClr>
                <a:srgbClr val="CC3300"/>
              </a:buClr>
              <a:buSzPct val="70000"/>
              <a:buFont typeface="Wingdings" pitchFamily="2" charset="2"/>
              <a:buChar char="n"/>
              <a:defRPr/>
            </a:pPr>
            <a:endParaRPr lang="tr-TR" sz="2600" dirty="0">
              <a:latin typeface="Calibri" panose="020F0502020204030204" pitchFamily="34" charset="0"/>
            </a:endParaRPr>
          </a:p>
          <a:p>
            <a:pPr marL="447675" indent="-447675" algn="just" eaLnBrk="0" hangingPunct="0">
              <a:spcBef>
                <a:spcPct val="50000"/>
              </a:spcBef>
              <a:buClr>
                <a:srgbClr val="CC3300"/>
              </a:buClr>
              <a:buSzPct val="70000"/>
              <a:buFont typeface="Wingdings" pitchFamily="2" charset="2"/>
              <a:buChar char="n"/>
              <a:defRPr/>
            </a:pPr>
            <a:endParaRPr lang="tr-TR" sz="2600" dirty="0">
              <a:latin typeface="Calibri" panose="020F0502020204030204" pitchFamily="34" charset="0"/>
            </a:endParaRPr>
          </a:p>
        </p:txBody>
      </p:sp>
    </p:spTree>
    <p:extLst>
      <p:ext uri="{BB962C8B-B14F-4D97-AF65-F5344CB8AC3E}">
        <p14:creationId xmlns:p14="http://schemas.microsoft.com/office/powerpoint/2010/main" val="51193357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9746"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918468"/>
            <a:ext cx="6642781" cy="580252"/>
          </a:xfrm>
        </p:spPr>
        <p:txBody>
          <a:bodyPr>
            <a:noAutofit/>
          </a:bodyPr>
          <a:lstStyle/>
          <a:p>
            <a:pPr algn="ctr"/>
            <a:r>
              <a:rPr lang="tr-TR" sz="3690" b="1" dirty="0" smtClean="0">
                <a:latin typeface="Calibri" panose="020F0502020204030204" pitchFamily="34" charset="0"/>
              </a:rPr>
              <a:t>SERBEST TÜKETİCİ KRİTERLERİ</a:t>
            </a:r>
            <a:endParaRPr lang="en-US" sz="3690" dirty="0">
              <a:solidFill>
                <a:schemeClr val="bg1"/>
              </a:solidFill>
              <a:latin typeface="Calibri" panose="020F0502020204030204" pitchFamily="34" charset="0"/>
            </a:endParaRPr>
          </a:p>
        </p:txBody>
      </p:sp>
      <p:sp>
        <p:nvSpPr>
          <p:cNvPr id="7" name="Content Placeholder 2"/>
          <p:cNvSpPr txBox="1">
            <a:spLocks/>
          </p:cNvSpPr>
          <p:nvPr/>
        </p:nvSpPr>
        <p:spPr>
          <a:xfrm>
            <a:off x="457200" y="1600200"/>
            <a:ext cx="8229600" cy="452596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1pPr>
            <a:lvl2pPr marL="468081"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2pPr>
            <a:lvl3pPr marL="936163"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3pPr>
            <a:lvl4pPr marL="1404244"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4pPr>
            <a:lvl5pPr marL="1872325"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5pPr>
            <a:lvl6pPr marL="2340407"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6pPr>
            <a:lvl7pPr marL="2808488"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7pPr>
            <a:lvl8pPr marL="3276570"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8pPr>
            <a:lvl9pPr marL="3744651" indent="0" algn="l" defTabSz="468081" rtl="0" eaLnBrk="1" latinLnBrk="0" hangingPunct="1">
              <a:spcBef>
                <a:spcPts val="1024"/>
              </a:spcBef>
              <a:spcAft>
                <a:spcPts val="0"/>
              </a:spcAft>
              <a:buClr>
                <a:schemeClr val="accent1"/>
              </a:buClr>
              <a:buSzPct val="80000"/>
              <a:buFont typeface="Wingdings 3" charset="2"/>
              <a:buNone/>
              <a:defRPr sz="1638" b="0" i="0" kern="1200">
                <a:solidFill>
                  <a:schemeClr val="tx1"/>
                </a:solidFill>
                <a:latin typeface="+mj-lt"/>
                <a:ea typeface="+mj-ea"/>
                <a:cs typeface="+mj-cs"/>
              </a:defRPr>
            </a:lvl9pPr>
          </a:lstStyle>
          <a:p>
            <a:endParaRPr lang="tr-TR" sz="2600" dirty="0">
              <a:latin typeface="Calibri" panose="020F0502020204030204" pitchFamily="34" charset="0"/>
            </a:endParaRPr>
          </a:p>
        </p:txBody>
      </p:sp>
      <p:sp>
        <p:nvSpPr>
          <p:cNvPr id="8" name="TextBox 7"/>
          <p:cNvSpPr txBox="1"/>
          <p:nvPr/>
        </p:nvSpPr>
        <p:spPr>
          <a:xfrm>
            <a:off x="1206203" y="2105724"/>
            <a:ext cx="7723435" cy="3093154"/>
          </a:xfrm>
          <a:prstGeom prst="rect">
            <a:avLst/>
          </a:prstGeom>
          <a:noFill/>
        </p:spPr>
        <p:txBody>
          <a:bodyPr wrap="square">
            <a:spAutoFit/>
          </a:bodyPr>
          <a:lstStyle/>
          <a:p>
            <a:pPr marL="447675" indent="-447675" algn="just" eaLnBrk="0" hangingPunct="0">
              <a:spcBef>
                <a:spcPct val="50000"/>
              </a:spcBef>
              <a:buClr>
                <a:srgbClr val="CC3300"/>
              </a:buClr>
              <a:buSzPct val="70000"/>
              <a:buFont typeface="Wingdings" pitchFamily="2" charset="2"/>
              <a:buChar char="n"/>
              <a:defRPr/>
            </a:pPr>
            <a:r>
              <a:rPr lang="tr-TR" sz="2600" dirty="0" smtClean="0">
                <a:latin typeface="Calibri" panose="020F0502020204030204" pitchFamily="34" charset="0"/>
              </a:rPr>
              <a:t>İlgili </a:t>
            </a:r>
            <a:r>
              <a:rPr lang="tr-TR" sz="2600" dirty="0">
                <a:latin typeface="Calibri" panose="020F0502020204030204" pitchFamily="34" charset="0"/>
              </a:rPr>
              <a:t>müşterinin geçmişe yönelik bağlı bulunduğu EDAŞ’a borcu bulunmamalıdır</a:t>
            </a:r>
            <a:r>
              <a:rPr lang="tr-TR" sz="2600" dirty="0" smtClean="0">
                <a:latin typeface="Calibri" panose="020F0502020204030204" pitchFamily="34" charset="0"/>
              </a:rPr>
              <a:t>.</a:t>
            </a:r>
          </a:p>
          <a:p>
            <a:pPr marL="447675" indent="-447675" algn="just" eaLnBrk="0" hangingPunct="0">
              <a:spcBef>
                <a:spcPct val="50000"/>
              </a:spcBef>
              <a:buClr>
                <a:srgbClr val="CC3300"/>
              </a:buClr>
              <a:buSzPct val="70000"/>
              <a:buFont typeface="Wingdings" pitchFamily="2" charset="2"/>
              <a:buChar char="n"/>
              <a:defRPr/>
            </a:pPr>
            <a:r>
              <a:rPr lang="tr-TR" sz="2600" dirty="0">
                <a:latin typeface="Calibri" panose="020F0502020204030204" pitchFamily="34" charset="0"/>
              </a:rPr>
              <a:t>İlgili müşterinin sayacı elektronik sayaç olmalıdır</a:t>
            </a:r>
            <a:r>
              <a:rPr lang="tr-TR" sz="2600" dirty="0" smtClean="0">
                <a:latin typeface="Calibri" panose="020F0502020204030204" pitchFamily="34" charset="0"/>
              </a:rPr>
              <a:t>.</a:t>
            </a:r>
          </a:p>
          <a:p>
            <a:pPr marL="447675" indent="-447675" algn="just" eaLnBrk="0" hangingPunct="0">
              <a:spcBef>
                <a:spcPct val="50000"/>
              </a:spcBef>
              <a:buClr>
                <a:srgbClr val="CC3300"/>
              </a:buClr>
              <a:buSzPct val="70000"/>
              <a:buFont typeface="Wingdings" pitchFamily="2" charset="2"/>
              <a:buChar char="n"/>
              <a:defRPr/>
            </a:pPr>
            <a:r>
              <a:rPr lang="tr-TR" sz="2600" dirty="0" smtClean="0">
                <a:latin typeface="Calibri" panose="020F0502020204030204" pitchFamily="34" charset="0"/>
              </a:rPr>
              <a:t>Müşteri ile sözleşme imzalanabilmesi için sözlemeyi fatura sahibinin imzalaması gerekmektedir.</a:t>
            </a:r>
            <a:endParaRPr lang="tr-TR" sz="2600" dirty="0">
              <a:latin typeface="Calibri" panose="020F0502020204030204" pitchFamily="34" charset="0"/>
            </a:endParaRPr>
          </a:p>
          <a:p>
            <a:pPr marL="447675" indent="-447675" algn="just" eaLnBrk="0" hangingPunct="0">
              <a:spcBef>
                <a:spcPct val="50000"/>
              </a:spcBef>
              <a:buClr>
                <a:srgbClr val="CC3300"/>
              </a:buClr>
              <a:buSzPct val="70000"/>
              <a:buFont typeface="Wingdings" pitchFamily="2" charset="2"/>
              <a:buChar char="n"/>
              <a:defRPr/>
            </a:pPr>
            <a:endParaRPr lang="tr-TR" sz="2600" dirty="0">
              <a:latin typeface="Calibri" panose="020F0502020204030204" pitchFamily="34" charset="0"/>
            </a:endParaRPr>
          </a:p>
        </p:txBody>
      </p:sp>
    </p:spTree>
    <p:extLst>
      <p:ext uri="{BB962C8B-B14F-4D97-AF65-F5344CB8AC3E}">
        <p14:creationId xmlns:p14="http://schemas.microsoft.com/office/powerpoint/2010/main" val="32490736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0" y="18876"/>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918468"/>
            <a:ext cx="5940743" cy="580252"/>
          </a:xfrm>
        </p:spPr>
        <p:txBody>
          <a:bodyPr>
            <a:noAutofit/>
          </a:bodyPr>
          <a:lstStyle/>
          <a:p>
            <a:pPr algn="ctr"/>
            <a:r>
              <a:rPr lang="tr-TR" sz="3690" dirty="0" smtClean="0">
                <a:solidFill>
                  <a:schemeClr val="bg1"/>
                </a:solidFill>
              </a:rPr>
              <a:t>BAŞLICA RED SEBEPLERİ</a:t>
            </a:r>
            <a:endParaRPr lang="en-US" sz="3690" dirty="0">
              <a:solidFill>
                <a:schemeClr val="bg1"/>
              </a:solidFill>
              <a:latin typeface="Franklin Gothic Medium" panose="020B0603020102020204" pitchFamily="34" charset="0"/>
            </a:endParaRPr>
          </a:p>
        </p:txBody>
      </p:sp>
      <p:sp>
        <p:nvSpPr>
          <p:cNvPr id="3" name="Rectangle 2"/>
          <p:cNvSpPr/>
          <p:nvPr/>
        </p:nvSpPr>
        <p:spPr>
          <a:xfrm>
            <a:off x="1062187" y="1782564"/>
            <a:ext cx="7920880" cy="2893100"/>
          </a:xfrm>
          <a:prstGeom prst="rect">
            <a:avLst/>
          </a:prstGeom>
        </p:spPr>
        <p:txBody>
          <a:bodyPr wrap="square">
            <a:spAutoFit/>
          </a:bodyPr>
          <a:lstStyle/>
          <a:p>
            <a:pPr marL="457200" indent="-457200" algn="just">
              <a:buFont typeface="Arial" panose="020B0604020202020204" pitchFamily="34" charset="0"/>
              <a:buChar char="•"/>
            </a:pPr>
            <a:endParaRPr lang="tr-TR" sz="2600" b="1" dirty="0"/>
          </a:p>
          <a:p>
            <a:pPr marL="457200" indent="-457200" algn="just">
              <a:buFont typeface="Arial" panose="020B0604020202020204" pitchFamily="34" charset="0"/>
              <a:buChar char="•"/>
            </a:pPr>
            <a:r>
              <a:rPr lang="tr-TR" sz="2600" dirty="0">
                <a:solidFill>
                  <a:schemeClr val="bg1"/>
                </a:solidFill>
                <a:latin typeface="Calibri" pitchFamily="34" charset="0"/>
                <a:cs typeface="Calibri" pitchFamily="34" charset="0"/>
              </a:rPr>
              <a:t>Borcu  Bulunmaktadır.</a:t>
            </a:r>
          </a:p>
          <a:p>
            <a:pPr marL="457200" indent="-457200" algn="just">
              <a:buFont typeface="Arial" panose="020B0604020202020204" pitchFamily="34" charset="0"/>
              <a:buChar char="•"/>
            </a:pPr>
            <a:r>
              <a:rPr lang="tr-TR" sz="2600" dirty="0">
                <a:solidFill>
                  <a:schemeClr val="bg1"/>
                </a:solidFill>
                <a:latin typeface="Calibri" pitchFamily="34" charset="0"/>
                <a:cs typeface="Calibri" pitchFamily="34" charset="0"/>
              </a:rPr>
              <a:t>Sözleşmesi Devam Etmektedir.</a:t>
            </a:r>
          </a:p>
          <a:p>
            <a:pPr marL="457200" indent="-457200" algn="just">
              <a:buFont typeface="Arial" panose="020B0604020202020204" pitchFamily="34" charset="0"/>
              <a:buChar char="•"/>
            </a:pPr>
            <a:r>
              <a:rPr lang="tr-TR" sz="2600" dirty="0">
                <a:solidFill>
                  <a:schemeClr val="bg1"/>
                </a:solidFill>
                <a:latin typeface="Calibri" pitchFamily="34" charset="0"/>
                <a:cs typeface="Calibri" pitchFamily="34" charset="0"/>
              </a:rPr>
              <a:t>St Limit Altı</a:t>
            </a:r>
          </a:p>
          <a:p>
            <a:pPr marL="457200" indent="-457200" algn="just">
              <a:buFont typeface="Arial" panose="020B0604020202020204" pitchFamily="34" charset="0"/>
              <a:buChar char="•"/>
            </a:pPr>
            <a:r>
              <a:rPr lang="tr-TR" sz="2600" dirty="0">
                <a:solidFill>
                  <a:schemeClr val="bg1"/>
                </a:solidFill>
                <a:latin typeface="Calibri" pitchFamily="34" charset="0"/>
                <a:cs typeface="Calibri" pitchFamily="34" charset="0"/>
              </a:rPr>
              <a:t>Mükerrer Kayıt</a:t>
            </a:r>
          </a:p>
          <a:p>
            <a:pPr marL="457200" indent="-457200" algn="just">
              <a:buFont typeface="Arial" panose="020B0604020202020204" pitchFamily="34" charset="0"/>
              <a:buChar char="•"/>
            </a:pPr>
            <a:r>
              <a:rPr lang="tr-TR" sz="2600" dirty="0">
                <a:solidFill>
                  <a:schemeClr val="bg1"/>
                </a:solidFill>
                <a:latin typeface="Calibri" pitchFamily="34" charset="0"/>
                <a:cs typeface="Calibri" pitchFamily="34" charset="0"/>
              </a:rPr>
              <a:t>Perakende Müşterisi Olanlar</a:t>
            </a:r>
            <a:r>
              <a:rPr lang="tr-TR" sz="2600" dirty="0" smtClean="0">
                <a:solidFill>
                  <a:schemeClr val="bg1"/>
                </a:solidFill>
                <a:latin typeface="Calibri" pitchFamily="34" charset="0"/>
                <a:cs typeface="Calibri" pitchFamily="34" charset="0"/>
              </a:rPr>
              <a:t>.</a:t>
            </a:r>
          </a:p>
          <a:p>
            <a:pPr marL="457200" indent="-457200" algn="just">
              <a:buFont typeface="Arial" panose="020B0604020202020204" pitchFamily="34" charset="0"/>
              <a:buChar char="•"/>
            </a:pPr>
            <a:r>
              <a:rPr lang="tr-TR" sz="2600" dirty="0" smtClean="0">
                <a:solidFill>
                  <a:schemeClr val="bg1"/>
                </a:solidFill>
                <a:latin typeface="Calibri" pitchFamily="34" charset="0"/>
                <a:cs typeface="Calibri" pitchFamily="34" charset="0"/>
              </a:rPr>
              <a:t>Sayaç Tebliğine Uygun Değildir.</a:t>
            </a:r>
            <a:endParaRPr lang="tr-TR" sz="26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2228634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Picture 3.png"/>
          <p:cNvPicPr>
            <a:picLocks noChangeAspect="1"/>
          </p:cNvPicPr>
          <p:nvPr/>
        </p:nvPicPr>
        <p:blipFill>
          <a:blip r:embed="rId3"/>
          <a:stretch>
            <a:fillRect/>
          </a:stretch>
        </p:blipFill>
        <p:spPr>
          <a:xfrm>
            <a:off x="9746" y="0"/>
            <a:ext cx="9901238" cy="7183164"/>
          </a:xfrm>
          <a:prstGeom prst="rect">
            <a:avLst/>
          </a:prstGeom>
        </p:spPr>
      </p:pic>
      <p:pic>
        <p:nvPicPr>
          <p:cNvPr id="29" name="Picture 28" descr="Zorlu logo beyaz.png"/>
          <p:cNvPicPr>
            <a:picLocks noChangeAspect="1"/>
          </p:cNvPicPr>
          <p:nvPr/>
        </p:nvPicPr>
        <p:blipFill>
          <a:blip r:embed="rId4"/>
          <a:stretch>
            <a:fillRect/>
          </a:stretch>
        </p:blipFill>
        <p:spPr>
          <a:xfrm>
            <a:off x="39886" y="6306881"/>
            <a:ext cx="2505299" cy="737198"/>
          </a:xfrm>
          <a:prstGeom prst="rect">
            <a:avLst/>
          </a:prstGeom>
        </p:spPr>
      </p:pic>
      <p:pic>
        <p:nvPicPr>
          <p:cNvPr id="11" name="Picture 10" descr="Zorlu Enerji elektrik uretim tr disi.png"/>
          <p:cNvPicPr>
            <a:picLocks noChangeAspect="1"/>
          </p:cNvPicPr>
          <p:nvPr/>
        </p:nvPicPr>
        <p:blipFill>
          <a:blip r:embed="rId5"/>
          <a:stretch>
            <a:fillRect/>
          </a:stretch>
        </p:blipFill>
        <p:spPr>
          <a:xfrm>
            <a:off x="7755970" y="6397383"/>
            <a:ext cx="1998398" cy="499274"/>
          </a:xfrm>
          <a:prstGeom prst="rect">
            <a:avLst/>
          </a:prstGeom>
        </p:spPr>
      </p:pic>
      <p:sp>
        <p:nvSpPr>
          <p:cNvPr id="2" name="Başlık 1"/>
          <p:cNvSpPr>
            <a:spLocks noGrp="1"/>
          </p:cNvSpPr>
          <p:nvPr>
            <p:ph type="title"/>
          </p:nvPr>
        </p:nvSpPr>
        <p:spPr>
          <a:xfrm>
            <a:off x="1980246" y="770264"/>
            <a:ext cx="5940743" cy="580252"/>
          </a:xfrm>
        </p:spPr>
        <p:txBody>
          <a:bodyPr>
            <a:noAutofit/>
          </a:bodyPr>
          <a:lstStyle/>
          <a:p>
            <a:pPr algn="ctr"/>
            <a:r>
              <a:rPr lang="tr-TR" sz="3690" dirty="0" smtClean="0">
                <a:solidFill>
                  <a:schemeClr val="bg1"/>
                </a:solidFill>
                <a:latin typeface="+mn-lt"/>
              </a:rPr>
              <a:t>KAYIT TARİHLERİ</a:t>
            </a:r>
            <a:endParaRPr lang="en-US" sz="3690" dirty="0">
              <a:solidFill>
                <a:schemeClr val="bg1"/>
              </a:solidFill>
              <a:latin typeface="+mn-lt"/>
            </a:endParaRPr>
          </a:p>
        </p:txBody>
      </p:sp>
      <p:sp>
        <p:nvSpPr>
          <p:cNvPr id="7" name="TextBox 6"/>
          <p:cNvSpPr txBox="1"/>
          <p:nvPr/>
        </p:nvSpPr>
        <p:spPr>
          <a:xfrm>
            <a:off x="539552" y="2233190"/>
            <a:ext cx="2880320" cy="3077766"/>
          </a:xfrm>
          <a:prstGeom prst="rect">
            <a:avLst/>
          </a:prstGeom>
          <a:noFill/>
        </p:spPr>
        <p:txBody>
          <a:bodyPr wrap="square" rtlCol="0">
            <a:spAutoFit/>
          </a:bodyPr>
          <a:lstStyle/>
          <a:p>
            <a:r>
              <a:rPr lang="tr-TR" sz="2200" dirty="0" smtClean="0">
                <a:solidFill>
                  <a:schemeClr val="bg1"/>
                </a:solidFill>
              </a:rPr>
              <a:t>Dağıtım bölgelerinden ve özel tedarikçilerden geçişler için her ayın 6’sından önceki son iş günü başvuru yapılır; tedarik ise başvuruyu takip eden ayın ilk günü başlar.</a:t>
            </a:r>
          </a:p>
          <a:p>
            <a:endParaRPr lang="tr-TR" b="1" dirty="0" smtClean="0"/>
          </a:p>
        </p:txBody>
      </p:sp>
      <p:graphicFrame>
        <p:nvGraphicFramePr>
          <p:cNvPr id="9" name="Table 8"/>
          <p:cNvGraphicFramePr>
            <a:graphicFrameLocks noGrp="1"/>
          </p:cNvGraphicFramePr>
          <p:nvPr>
            <p:extLst>
              <p:ext uri="{D42A27DB-BD31-4B8C-83A1-F6EECF244321}">
                <p14:modId xmlns:p14="http://schemas.microsoft.com/office/powerpoint/2010/main" val="1409548339"/>
              </p:ext>
            </p:extLst>
          </p:nvPr>
        </p:nvGraphicFramePr>
        <p:xfrm>
          <a:off x="4158531" y="1638539"/>
          <a:ext cx="4680520" cy="4464505"/>
        </p:xfrm>
        <a:graphic>
          <a:graphicData uri="http://schemas.openxmlformats.org/drawingml/2006/table">
            <a:tbl>
              <a:tblPr/>
              <a:tblGrid>
                <a:gridCol w="2223415"/>
                <a:gridCol w="2457105"/>
              </a:tblGrid>
              <a:tr h="901767">
                <a:tc>
                  <a:txBody>
                    <a:bodyPr/>
                    <a:lstStyle/>
                    <a:p>
                      <a:pPr algn="l" fontAlgn="b"/>
                      <a:r>
                        <a:rPr lang="tr-TR" sz="2000" b="0" i="0" u="none" strike="noStrike" dirty="0" smtClean="0">
                          <a:solidFill>
                            <a:srgbClr val="000000"/>
                          </a:solidFill>
                          <a:latin typeface="+mj-lt"/>
                        </a:rPr>
                        <a:t>GEÇİŞ </a:t>
                      </a:r>
                      <a:r>
                        <a:rPr lang="tr-TR" sz="2000" b="0" i="0" u="none" strike="noStrike" dirty="0">
                          <a:solidFill>
                            <a:srgbClr val="000000"/>
                          </a:solidFill>
                          <a:latin typeface="+mj-lt"/>
                        </a:rPr>
                        <a:t>İÇİN SON BAŞVURU TARİHİ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l" defTabSz="457078" rtl="0" eaLnBrk="1" fontAlgn="b" latinLnBrk="0" hangingPunct="1"/>
                      <a:r>
                        <a:rPr lang="tr-TR" sz="2000" b="0" i="0" u="none" strike="noStrike" kern="1200" dirty="0">
                          <a:solidFill>
                            <a:srgbClr val="000000"/>
                          </a:solidFill>
                          <a:latin typeface="+mj-lt"/>
                          <a:ea typeface="+mn-ea"/>
                          <a:cs typeface="+mn-cs"/>
                        </a:rPr>
                        <a:t>TEDARİK BAŞLANGIÇ TARİHİ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95663">
                <a:tc>
                  <a:txBody>
                    <a:bodyPr/>
                    <a:lstStyle/>
                    <a:p>
                      <a:pPr algn="l" fontAlgn="b"/>
                      <a:r>
                        <a:rPr lang="tr-TR" sz="1600" b="1" i="0" u="none" strike="noStrike" dirty="0">
                          <a:solidFill>
                            <a:srgbClr val="000000"/>
                          </a:solidFill>
                          <a:latin typeface="+mj-lt"/>
                        </a:rPr>
                        <a:t>05.Ara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tr-TR" sz="1600" b="1" i="0" u="none" strike="noStrike" dirty="0">
                          <a:solidFill>
                            <a:srgbClr val="000000"/>
                          </a:solidFill>
                          <a:latin typeface="+mj-lt"/>
                        </a:rPr>
                        <a:t>01.Oca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5663">
                <a:tc>
                  <a:txBody>
                    <a:bodyPr/>
                    <a:lstStyle/>
                    <a:p>
                      <a:pPr algn="l" fontAlgn="b"/>
                      <a:r>
                        <a:rPr lang="tr-TR" sz="1600" b="1" i="0" u="none" strike="noStrike" dirty="0">
                          <a:solidFill>
                            <a:srgbClr val="000000"/>
                          </a:solidFill>
                          <a:latin typeface="+mj-lt"/>
                        </a:rPr>
                        <a:t>05.Oca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a:solidFill>
                            <a:srgbClr val="000000"/>
                          </a:solidFill>
                          <a:latin typeface="+mj-lt"/>
                        </a:rPr>
                        <a:t>01.Şub</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dirty="0">
                          <a:solidFill>
                            <a:srgbClr val="000000"/>
                          </a:solidFill>
                          <a:latin typeface="+mj-lt"/>
                        </a:rPr>
                        <a:t>05.Şub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01.Mar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dirty="0">
                          <a:solidFill>
                            <a:srgbClr val="000000"/>
                          </a:solidFill>
                          <a:latin typeface="+mj-lt"/>
                        </a:rPr>
                        <a:t>05.Mar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tr-TR" sz="1600" b="1" i="0" u="none" strike="noStrike" dirty="0">
                          <a:solidFill>
                            <a:srgbClr val="000000"/>
                          </a:solidFill>
                          <a:latin typeface="+mj-lt"/>
                        </a:rPr>
                        <a:t>01.Nis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5663">
                <a:tc>
                  <a:txBody>
                    <a:bodyPr/>
                    <a:lstStyle/>
                    <a:p>
                      <a:pPr algn="l" fontAlgn="b"/>
                      <a:r>
                        <a:rPr lang="tr-TR" sz="1600" b="1" i="0" u="none" strike="noStrike">
                          <a:solidFill>
                            <a:srgbClr val="000000"/>
                          </a:solidFill>
                          <a:latin typeface="+mj-lt"/>
                        </a:rPr>
                        <a:t>05.Nis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01.May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a:solidFill>
                            <a:srgbClr val="000000"/>
                          </a:solidFill>
                          <a:latin typeface="+mj-lt"/>
                        </a:rPr>
                        <a:t>05.May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01.Haz</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a:solidFill>
                            <a:srgbClr val="000000"/>
                          </a:solidFill>
                          <a:latin typeface="+mj-lt"/>
                        </a:rPr>
                        <a:t>05.Haz</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tr-TR" sz="1600" b="1" i="0" u="none" strike="noStrike" dirty="0">
                          <a:solidFill>
                            <a:srgbClr val="000000"/>
                          </a:solidFill>
                          <a:latin typeface="+mj-lt"/>
                        </a:rPr>
                        <a:t>01.Tem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5663">
                <a:tc>
                  <a:txBody>
                    <a:bodyPr/>
                    <a:lstStyle/>
                    <a:p>
                      <a:pPr algn="l" fontAlgn="b"/>
                      <a:r>
                        <a:rPr lang="tr-TR" sz="1600" b="1" i="0" u="none" strike="noStrike">
                          <a:solidFill>
                            <a:srgbClr val="000000"/>
                          </a:solidFill>
                          <a:latin typeface="+mj-lt"/>
                        </a:rPr>
                        <a:t>05.Tem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01.Ağu</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a:solidFill>
                            <a:srgbClr val="000000"/>
                          </a:solidFill>
                          <a:latin typeface="+mj-lt"/>
                        </a:rPr>
                        <a:t>05.Ağu</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01.Eyl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663">
                <a:tc>
                  <a:txBody>
                    <a:bodyPr/>
                    <a:lstStyle/>
                    <a:p>
                      <a:pPr algn="l" fontAlgn="b"/>
                      <a:r>
                        <a:rPr lang="tr-TR" sz="1600" b="1" i="0" u="none" strike="noStrike">
                          <a:solidFill>
                            <a:srgbClr val="000000"/>
                          </a:solidFill>
                          <a:latin typeface="+mj-lt"/>
                        </a:rPr>
                        <a:t>05.Eyl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tr-TR" sz="1600" b="1" i="0" u="none" strike="noStrike" dirty="0">
                          <a:solidFill>
                            <a:srgbClr val="000000"/>
                          </a:solidFill>
                          <a:latin typeface="+mj-lt"/>
                        </a:rPr>
                        <a:t>01.Eki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95663">
                <a:tc>
                  <a:txBody>
                    <a:bodyPr/>
                    <a:lstStyle/>
                    <a:p>
                      <a:pPr algn="l" fontAlgn="b"/>
                      <a:r>
                        <a:rPr lang="tr-TR" sz="1600" b="1" i="0" u="none" strike="noStrike">
                          <a:solidFill>
                            <a:srgbClr val="000000"/>
                          </a:solidFill>
                          <a:latin typeface="+mj-lt"/>
                        </a:rPr>
                        <a:t>05.Eki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01.Kas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445">
                <a:tc>
                  <a:txBody>
                    <a:bodyPr/>
                    <a:lstStyle/>
                    <a:p>
                      <a:pPr algn="l" fontAlgn="b"/>
                      <a:r>
                        <a:rPr lang="tr-TR" sz="1600" b="1" i="0" u="none" strike="noStrike">
                          <a:solidFill>
                            <a:srgbClr val="000000"/>
                          </a:solidFill>
                          <a:latin typeface="+mj-lt"/>
                        </a:rPr>
                        <a:t>05.Kas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600" b="1" i="0" u="none" strike="noStrike" dirty="0">
                          <a:solidFill>
                            <a:srgbClr val="000000"/>
                          </a:solidFill>
                          <a:latin typeface="+mj-lt"/>
                        </a:rPr>
                        <a:t>01.Ara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7036877"/>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9675</TotalTime>
  <Words>782</Words>
  <Application>Microsoft Office PowerPoint</Application>
  <PresentationFormat>Özel</PresentationFormat>
  <Paragraphs>157</Paragraphs>
  <Slides>19</Slides>
  <Notes>15</Notes>
  <HiddenSlides>0</HiddenSlides>
  <MMClips>0</MMClips>
  <ScaleCrop>false</ScaleCrop>
  <HeadingPairs>
    <vt:vector size="4" baseType="variant">
      <vt:variant>
        <vt:lpstr>Tema</vt:lpstr>
      </vt:variant>
      <vt:variant>
        <vt:i4>2</vt:i4>
      </vt:variant>
      <vt:variant>
        <vt:lpstr>Slayt Başlıkları</vt:lpstr>
      </vt:variant>
      <vt:variant>
        <vt:i4>19</vt:i4>
      </vt:variant>
    </vt:vector>
  </HeadingPairs>
  <TitlesOfParts>
    <vt:vector size="21" baseType="lpstr">
      <vt:lpstr>Office Theme</vt:lpstr>
      <vt:lpstr>Ion</vt:lpstr>
      <vt:lpstr>PowerPoint Sunusu</vt:lpstr>
      <vt:lpstr>ZORLU ENERJİ GRUBU</vt:lpstr>
      <vt:lpstr>ZORLU ENERJİ GRUBU</vt:lpstr>
      <vt:lpstr>ZORLU ENERJİ GRUBU</vt:lpstr>
      <vt:lpstr>ZORLU ENERJİ GRUBU</vt:lpstr>
      <vt:lpstr>SERBEST TÜKETİCİ TANIMI</vt:lpstr>
      <vt:lpstr>SERBEST TÜKETİCİ KRİTERLERİ</vt:lpstr>
      <vt:lpstr>BAŞLICA RED SEBEPLERİ</vt:lpstr>
      <vt:lpstr>KAYIT TARİHLERİ</vt:lpstr>
      <vt:lpstr>SÖZLEŞME SÜRECİ</vt:lpstr>
      <vt:lpstr>PowerPoint Sunusu</vt:lpstr>
      <vt:lpstr>FATURALARIN GÖNDERİLECEĞİ ADRESLER</vt:lpstr>
      <vt:lpstr>FATURA ÖDEME</vt:lpstr>
      <vt:lpstr>ÖDEME KANALLARI</vt:lpstr>
      <vt:lpstr>SÖZLEŞME GÖNDERİMLERİ</vt:lpstr>
      <vt:lpstr>SIKÇA SORULAN SORULAR</vt:lpstr>
      <vt:lpstr>SIKÇA SORULAN SORULAR</vt:lpstr>
      <vt:lpstr>SIKÇA SORULAN SORULAR</vt:lpstr>
      <vt:lpstr>TEŞEKKÜRLER</vt:lpstr>
    </vt:vector>
  </TitlesOfParts>
  <Company>w'do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乩歫椠䱡畳椀㸲㻸ꔿ㌋䬮ꍰ䞮誀圇짗꾬钒붤鏊꣊㥊揤鞁</dc:creator>
  <cp:lastModifiedBy>ozgur.kirik</cp:lastModifiedBy>
  <cp:revision>694</cp:revision>
  <dcterms:created xsi:type="dcterms:W3CDTF">2012-01-27T14:12:40Z</dcterms:created>
  <dcterms:modified xsi:type="dcterms:W3CDTF">2014-10-22T05:34:16Z</dcterms:modified>
</cp:coreProperties>
</file>